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handoutMasterIdLst>
    <p:handoutMasterId r:id="rId29"/>
  </p:handoutMasterIdLst>
  <p:sldIdLst>
    <p:sldId id="256" r:id="rId2"/>
    <p:sldId id="264" r:id="rId3"/>
    <p:sldId id="257" r:id="rId4"/>
    <p:sldId id="258" r:id="rId5"/>
    <p:sldId id="259" r:id="rId6"/>
    <p:sldId id="260" r:id="rId7"/>
    <p:sldId id="261" r:id="rId8"/>
    <p:sldId id="262" r:id="rId9"/>
    <p:sldId id="263" r:id="rId10"/>
    <p:sldId id="265" r:id="rId11"/>
    <p:sldId id="266"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643" y="72"/>
      </p:cViewPr>
      <p:guideLst/>
    </p:cSldViewPr>
  </p:slideViewPr>
  <p:notesTextViewPr>
    <p:cViewPr>
      <p:scale>
        <a:sx n="1" d="1"/>
        <a:sy n="1" d="1"/>
      </p:scale>
      <p:origin x="0" y="0"/>
    </p:cViewPr>
  </p:notesTextViewPr>
  <p:notesViewPr>
    <p:cSldViewPr snapToGrid="0">
      <p:cViewPr varScale="1">
        <p:scale>
          <a:sx n="65" d="100"/>
          <a:sy n="65" d="100"/>
        </p:scale>
        <p:origin x="3154"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746B877-C9A5-48D7-B9F7-F902308B71F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DD48ECC-E852-44CC-8B4B-B1E69DA25B3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87E3E5-1C8C-4576-8E0C-086E9F60327D}" type="datetimeFigureOut">
              <a:rPr lang="en-US" smtClean="0"/>
              <a:t>10/22/2024</a:t>
            </a:fld>
            <a:endParaRPr lang="en-US"/>
          </a:p>
        </p:txBody>
      </p:sp>
      <p:sp>
        <p:nvSpPr>
          <p:cNvPr id="4" name="Footer Placeholder 3">
            <a:extLst>
              <a:ext uri="{FF2B5EF4-FFF2-40B4-BE49-F238E27FC236}">
                <a16:creationId xmlns:a16="http://schemas.microsoft.com/office/drawing/2014/main" id="{7E3C91F1-F893-496A-A320-6D76B1E7D9B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Nhóm Cánh Én - CĐ TH 22DĐ D</a:t>
            </a:r>
          </a:p>
        </p:txBody>
      </p:sp>
      <p:sp>
        <p:nvSpPr>
          <p:cNvPr id="5" name="Slide Number Placeholder 4">
            <a:extLst>
              <a:ext uri="{FF2B5EF4-FFF2-40B4-BE49-F238E27FC236}">
                <a16:creationId xmlns:a16="http://schemas.microsoft.com/office/drawing/2014/main" id="{1066CEBD-611C-4FAC-9F2F-9B2F1D1E41F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F78F243-F189-4EC4-AD7D-165B757F1BD4}" type="slidenum">
              <a:rPr lang="en-US" smtClean="0"/>
              <a:t>‹#›</a:t>
            </a:fld>
            <a:endParaRPr lang="en-US"/>
          </a:p>
        </p:txBody>
      </p:sp>
    </p:spTree>
    <p:extLst>
      <p:ext uri="{BB962C8B-B14F-4D97-AF65-F5344CB8AC3E}">
        <p14:creationId xmlns:p14="http://schemas.microsoft.com/office/powerpoint/2010/main" val="251844394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4C9078-87D4-49D0-BB95-9D8D3F128F5C}" type="datetimeFigureOut">
              <a:rPr lang="en-US" smtClean="0"/>
              <a:t>10/22/2024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Nhóm Cánh Én - CĐ TH 22DĐ D</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B34719-A29D-4589-9645-445D940F249E}" type="slidenum">
              <a:rPr lang="en-US" smtClean="0"/>
              <a:t>‹#›</a:t>
            </a:fld>
            <a:endParaRPr lang="en-US"/>
          </a:p>
        </p:txBody>
      </p:sp>
    </p:spTree>
    <p:extLst>
      <p:ext uri="{BB962C8B-B14F-4D97-AF65-F5344CB8AC3E}">
        <p14:creationId xmlns:p14="http://schemas.microsoft.com/office/powerpoint/2010/main" val="1619879628"/>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861B0AF-6D78-4E69-B28F-67C8F38E5E66}" type="datetime1">
              <a:rPr lang="en-US" smtClean="0"/>
              <a:t>10/22/2024</a:t>
            </a:fld>
            <a:endParaRPr lang="en-US"/>
          </a:p>
        </p:txBody>
      </p:sp>
      <p:sp>
        <p:nvSpPr>
          <p:cNvPr id="5" name="Footer Placeholder 4"/>
          <p:cNvSpPr>
            <a:spLocks noGrp="1"/>
          </p:cNvSpPr>
          <p:nvPr>
            <p:ph type="ftr" sz="quarter" idx="11"/>
          </p:nvPr>
        </p:nvSpPr>
        <p:spPr>
          <a:xfrm>
            <a:off x="2416500" y="329307"/>
            <a:ext cx="4973915" cy="309201"/>
          </a:xfrm>
        </p:spPr>
        <p:txBody>
          <a:bodyPr/>
          <a:lstStyle/>
          <a:p>
            <a:r>
              <a:rPr lang="en-US"/>
              <a:t>Nhóm Cánh Én - CĐ TH 22DĐ D</a:t>
            </a:r>
          </a:p>
        </p:txBody>
      </p:sp>
      <p:sp>
        <p:nvSpPr>
          <p:cNvPr id="6" name="Slide Number Placeholder 5"/>
          <p:cNvSpPr>
            <a:spLocks noGrp="1"/>
          </p:cNvSpPr>
          <p:nvPr>
            <p:ph type="sldNum" sz="quarter" idx="12"/>
          </p:nvPr>
        </p:nvSpPr>
        <p:spPr>
          <a:xfrm>
            <a:off x="1437664" y="798973"/>
            <a:ext cx="811019" cy="503578"/>
          </a:xfrm>
        </p:spPr>
        <p:txBody>
          <a:bodyPr/>
          <a:lstStyle/>
          <a:p>
            <a:fld id="{8091CCDD-B69B-452C-A5B8-4F3D0534793C}"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76571523"/>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10CA5F-C7EC-4403-9797-EF4635B4A7F0}" type="datetime1">
              <a:rPr lang="en-US" smtClean="0"/>
              <a:t>10/22/2024</a:t>
            </a:fld>
            <a:endParaRPr lang="en-US"/>
          </a:p>
        </p:txBody>
      </p:sp>
      <p:sp>
        <p:nvSpPr>
          <p:cNvPr id="5" name="Footer Placeholder 4"/>
          <p:cNvSpPr>
            <a:spLocks noGrp="1"/>
          </p:cNvSpPr>
          <p:nvPr>
            <p:ph type="ftr" sz="quarter" idx="11"/>
          </p:nvPr>
        </p:nvSpPr>
        <p:spPr/>
        <p:txBody>
          <a:bodyPr/>
          <a:lstStyle/>
          <a:p>
            <a:r>
              <a:rPr lang="en-US"/>
              <a:t>Nhóm Cánh Én - CĐ TH 22DĐ D</a:t>
            </a:r>
          </a:p>
        </p:txBody>
      </p:sp>
      <p:sp>
        <p:nvSpPr>
          <p:cNvPr id="6" name="Slide Number Placeholder 5"/>
          <p:cNvSpPr>
            <a:spLocks noGrp="1"/>
          </p:cNvSpPr>
          <p:nvPr>
            <p:ph type="sldNum" sz="quarter" idx="12"/>
          </p:nvPr>
        </p:nvSpPr>
        <p:spPr/>
        <p:txBody>
          <a:bodyPr/>
          <a:lstStyle/>
          <a:p>
            <a:fld id="{8091CCDD-B69B-452C-A5B8-4F3D0534793C}"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92484965"/>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074DEA-A69F-4CCD-9F22-A15F0A12FB1D}" type="datetime1">
              <a:rPr lang="en-US" smtClean="0"/>
              <a:t>10/22/2024</a:t>
            </a:fld>
            <a:endParaRPr lang="en-US"/>
          </a:p>
        </p:txBody>
      </p:sp>
      <p:sp>
        <p:nvSpPr>
          <p:cNvPr id="5" name="Footer Placeholder 4"/>
          <p:cNvSpPr>
            <a:spLocks noGrp="1"/>
          </p:cNvSpPr>
          <p:nvPr>
            <p:ph type="ftr" sz="quarter" idx="11"/>
          </p:nvPr>
        </p:nvSpPr>
        <p:spPr/>
        <p:txBody>
          <a:bodyPr/>
          <a:lstStyle/>
          <a:p>
            <a:r>
              <a:rPr lang="en-US"/>
              <a:t>Nhóm Cánh Én - CĐ TH 22DĐ D</a:t>
            </a:r>
          </a:p>
        </p:txBody>
      </p:sp>
      <p:sp>
        <p:nvSpPr>
          <p:cNvPr id="6" name="Slide Number Placeholder 5"/>
          <p:cNvSpPr>
            <a:spLocks noGrp="1"/>
          </p:cNvSpPr>
          <p:nvPr>
            <p:ph type="sldNum" sz="quarter" idx="12"/>
          </p:nvPr>
        </p:nvSpPr>
        <p:spPr/>
        <p:txBody>
          <a:bodyPr/>
          <a:lstStyle/>
          <a:p>
            <a:fld id="{8091CCDD-B69B-452C-A5B8-4F3D0534793C}"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42548580"/>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FA8170-AD14-4A09-9BC3-E62A87E27395}" type="datetime1">
              <a:rPr lang="en-US" smtClean="0"/>
              <a:t>10/22/2024</a:t>
            </a:fld>
            <a:endParaRPr lang="en-US"/>
          </a:p>
        </p:txBody>
      </p:sp>
      <p:sp>
        <p:nvSpPr>
          <p:cNvPr id="5" name="Footer Placeholder 4"/>
          <p:cNvSpPr>
            <a:spLocks noGrp="1"/>
          </p:cNvSpPr>
          <p:nvPr>
            <p:ph type="ftr" sz="quarter" idx="11"/>
          </p:nvPr>
        </p:nvSpPr>
        <p:spPr/>
        <p:txBody>
          <a:bodyPr/>
          <a:lstStyle/>
          <a:p>
            <a:r>
              <a:rPr lang="en-US"/>
              <a:t>Nhóm Cánh Én - CĐ TH 22DĐ D</a:t>
            </a:r>
          </a:p>
        </p:txBody>
      </p:sp>
      <p:sp>
        <p:nvSpPr>
          <p:cNvPr id="6" name="Slide Number Placeholder 5"/>
          <p:cNvSpPr>
            <a:spLocks noGrp="1"/>
          </p:cNvSpPr>
          <p:nvPr>
            <p:ph type="sldNum" sz="quarter" idx="12"/>
          </p:nvPr>
        </p:nvSpPr>
        <p:spPr/>
        <p:txBody>
          <a:bodyPr/>
          <a:lstStyle/>
          <a:p>
            <a:fld id="{8091CCDD-B69B-452C-A5B8-4F3D0534793C}"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14991118"/>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7B2636-CB8E-47E3-9852-01679A751765}" type="datetime1">
              <a:rPr lang="en-US" smtClean="0"/>
              <a:t>10/22/2024</a:t>
            </a:fld>
            <a:endParaRPr lang="en-US"/>
          </a:p>
        </p:txBody>
      </p:sp>
      <p:sp>
        <p:nvSpPr>
          <p:cNvPr id="5" name="Footer Placeholder 4"/>
          <p:cNvSpPr>
            <a:spLocks noGrp="1"/>
          </p:cNvSpPr>
          <p:nvPr>
            <p:ph type="ftr" sz="quarter" idx="11"/>
          </p:nvPr>
        </p:nvSpPr>
        <p:spPr/>
        <p:txBody>
          <a:bodyPr/>
          <a:lstStyle/>
          <a:p>
            <a:r>
              <a:rPr lang="en-US"/>
              <a:t>Nhóm Cánh Én - CĐ TH 22DĐ D</a:t>
            </a:r>
          </a:p>
        </p:txBody>
      </p:sp>
      <p:sp>
        <p:nvSpPr>
          <p:cNvPr id="6" name="Slide Number Placeholder 5"/>
          <p:cNvSpPr>
            <a:spLocks noGrp="1"/>
          </p:cNvSpPr>
          <p:nvPr>
            <p:ph type="sldNum" sz="quarter" idx="12"/>
          </p:nvPr>
        </p:nvSpPr>
        <p:spPr/>
        <p:txBody>
          <a:bodyPr/>
          <a:lstStyle/>
          <a:p>
            <a:fld id="{8091CCDD-B69B-452C-A5B8-4F3D0534793C}"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06066305"/>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DB34F8C-874D-45BE-9EFB-B72E0FC31645}" type="datetime1">
              <a:rPr lang="en-US" smtClean="0"/>
              <a:t>10/22/2024</a:t>
            </a:fld>
            <a:endParaRPr lang="en-US"/>
          </a:p>
        </p:txBody>
      </p:sp>
      <p:sp>
        <p:nvSpPr>
          <p:cNvPr id="6" name="Footer Placeholder 5"/>
          <p:cNvSpPr>
            <a:spLocks noGrp="1"/>
          </p:cNvSpPr>
          <p:nvPr>
            <p:ph type="ftr" sz="quarter" idx="11"/>
          </p:nvPr>
        </p:nvSpPr>
        <p:spPr/>
        <p:txBody>
          <a:bodyPr/>
          <a:lstStyle/>
          <a:p>
            <a:r>
              <a:rPr lang="en-US"/>
              <a:t>Nhóm Cánh Én - CĐ TH 22DĐ D</a:t>
            </a:r>
          </a:p>
        </p:txBody>
      </p:sp>
      <p:sp>
        <p:nvSpPr>
          <p:cNvPr id="7" name="Slide Number Placeholder 6"/>
          <p:cNvSpPr>
            <a:spLocks noGrp="1"/>
          </p:cNvSpPr>
          <p:nvPr>
            <p:ph type="sldNum" sz="quarter" idx="12"/>
          </p:nvPr>
        </p:nvSpPr>
        <p:spPr/>
        <p:txBody>
          <a:bodyPr/>
          <a:lstStyle/>
          <a:p>
            <a:fld id="{8091CCDD-B69B-452C-A5B8-4F3D0534793C}"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28437509"/>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3161B5B-F68F-4C9E-82AA-F76EBCE19CF0}" type="datetime1">
              <a:rPr lang="en-US" smtClean="0"/>
              <a:t>10/22/2024</a:t>
            </a:fld>
            <a:endParaRPr lang="en-US"/>
          </a:p>
        </p:txBody>
      </p:sp>
      <p:sp>
        <p:nvSpPr>
          <p:cNvPr id="8" name="Footer Placeholder 7"/>
          <p:cNvSpPr>
            <a:spLocks noGrp="1"/>
          </p:cNvSpPr>
          <p:nvPr>
            <p:ph type="ftr" sz="quarter" idx="11"/>
          </p:nvPr>
        </p:nvSpPr>
        <p:spPr/>
        <p:txBody>
          <a:bodyPr/>
          <a:lstStyle/>
          <a:p>
            <a:r>
              <a:rPr lang="en-US"/>
              <a:t>Nhóm Cánh Én - CĐ TH 22DĐ D</a:t>
            </a:r>
          </a:p>
        </p:txBody>
      </p:sp>
      <p:sp>
        <p:nvSpPr>
          <p:cNvPr id="9" name="Slide Number Placeholder 8"/>
          <p:cNvSpPr>
            <a:spLocks noGrp="1"/>
          </p:cNvSpPr>
          <p:nvPr>
            <p:ph type="sldNum" sz="quarter" idx="12"/>
          </p:nvPr>
        </p:nvSpPr>
        <p:spPr/>
        <p:txBody>
          <a:bodyPr/>
          <a:lstStyle/>
          <a:p>
            <a:fld id="{8091CCDD-B69B-452C-A5B8-4F3D0534793C}"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47112545"/>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D52B3FE-6AD0-4D48-A04D-A565BB47424D}" type="datetime1">
              <a:rPr lang="en-US" smtClean="0"/>
              <a:t>10/22/2024</a:t>
            </a:fld>
            <a:endParaRPr lang="en-US"/>
          </a:p>
        </p:txBody>
      </p:sp>
      <p:sp>
        <p:nvSpPr>
          <p:cNvPr id="4" name="Footer Placeholder 3"/>
          <p:cNvSpPr>
            <a:spLocks noGrp="1"/>
          </p:cNvSpPr>
          <p:nvPr>
            <p:ph type="ftr" sz="quarter" idx="11"/>
          </p:nvPr>
        </p:nvSpPr>
        <p:spPr/>
        <p:txBody>
          <a:bodyPr/>
          <a:lstStyle/>
          <a:p>
            <a:r>
              <a:rPr lang="en-US"/>
              <a:t>Nhóm Cánh Én - CĐ TH 22DĐ D</a:t>
            </a:r>
          </a:p>
        </p:txBody>
      </p:sp>
      <p:sp>
        <p:nvSpPr>
          <p:cNvPr id="5" name="Slide Number Placeholder 4"/>
          <p:cNvSpPr>
            <a:spLocks noGrp="1"/>
          </p:cNvSpPr>
          <p:nvPr>
            <p:ph type="sldNum" sz="quarter" idx="12"/>
          </p:nvPr>
        </p:nvSpPr>
        <p:spPr/>
        <p:txBody>
          <a:bodyPr/>
          <a:lstStyle/>
          <a:p>
            <a:fld id="{8091CCDD-B69B-452C-A5B8-4F3D0534793C}"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26443277"/>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68D07D-352B-4A07-912D-174BE2EF4BEB}" type="datetime1">
              <a:rPr lang="en-US" smtClean="0"/>
              <a:t>10/22/2024</a:t>
            </a:fld>
            <a:endParaRPr lang="en-US"/>
          </a:p>
        </p:txBody>
      </p:sp>
      <p:sp>
        <p:nvSpPr>
          <p:cNvPr id="3" name="Footer Placeholder 2"/>
          <p:cNvSpPr>
            <a:spLocks noGrp="1"/>
          </p:cNvSpPr>
          <p:nvPr>
            <p:ph type="ftr" sz="quarter" idx="11"/>
          </p:nvPr>
        </p:nvSpPr>
        <p:spPr/>
        <p:txBody>
          <a:bodyPr/>
          <a:lstStyle/>
          <a:p>
            <a:r>
              <a:rPr lang="en-US"/>
              <a:t>Nhóm Cánh Én - CĐ TH 22DĐ D</a:t>
            </a:r>
          </a:p>
        </p:txBody>
      </p:sp>
      <p:sp>
        <p:nvSpPr>
          <p:cNvPr id="4" name="Slide Number Placeholder 3"/>
          <p:cNvSpPr>
            <a:spLocks noGrp="1"/>
          </p:cNvSpPr>
          <p:nvPr>
            <p:ph type="sldNum" sz="quarter" idx="12"/>
          </p:nvPr>
        </p:nvSpPr>
        <p:spPr/>
        <p:txBody>
          <a:bodyPr/>
          <a:lstStyle/>
          <a:p>
            <a:fld id="{8091CCDD-B69B-452C-A5B8-4F3D0534793C}" type="slidenum">
              <a:rPr lang="en-US" smtClean="0"/>
              <a:t>‹#›</a:t>
            </a:fld>
            <a:endParaRPr lang="en-US"/>
          </a:p>
        </p:txBody>
      </p:sp>
    </p:spTree>
    <p:extLst>
      <p:ext uri="{BB962C8B-B14F-4D97-AF65-F5344CB8AC3E}">
        <p14:creationId xmlns:p14="http://schemas.microsoft.com/office/powerpoint/2010/main" val="485849036"/>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FFA4C98-E01E-4E8F-8721-B1FB7421F407}" type="datetime1">
              <a:rPr lang="en-US" smtClean="0"/>
              <a:t>10/22/2024</a:t>
            </a:fld>
            <a:endParaRPr lang="en-US"/>
          </a:p>
        </p:txBody>
      </p:sp>
      <p:sp>
        <p:nvSpPr>
          <p:cNvPr id="6" name="Footer Placeholder 5"/>
          <p:cNvSpPr>
            <a:spLocks noGrp="1"/>
          </p:cNvSpPr>
          <p:nvPr>
            <p:ph type="ftr" sz="quarter" idx="11"/>
          </p:nvPr>
        </p:nvSpPr>
        <p:spPr/>
        <p:txBody>
          <a:bodyPr/>
          <a:lstStyle/>
          <a:p>
            <a:r>
              <a:rPr lang="en-US"/>
              <a:t>Nhóm Cánh Én - CĐ TH 22DĐ D</a:t>
            </a:r>
          </a:p>
        </p:txBody>
      </p:sp>
      <p:sp>
        <p:nvSpPr>
          <p:cNvPr id="7" name="Slide Number Placeholder 6"/>
          <p:cNvSpPr>
            <a:spLocks noGrp="1"/>
          </p:cNvSpPr>
          <p:nvPr>
            <p:ph type="sldNum" sz="quarter" idx="12"/>
          </p:nvPr>
        </p:nvSpPr>
        <p:spPr/>
        <p:txBody>
          <a:bodyPr/>
          <a:lstStyle/>
          <a:p>
            <a:fld id="{8091CCDD-B69B-452C-A5B8-4F3D0534793C}"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42913129"/>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8FA03816-E506-4A63-A660-F707DCBCC377}" type="datetime1">
              <a:rPr lang="en-US" smtClean="0"/>
              <a:t>10/22/2024</a:t>
            </a:fld>
            <a:endParaRPr lang="en-US"/>
          </a:p>
        </p:txBody>
      </p:sp>
      <p:sp>
        <p:nvSpPr>
          <p:cNvPr id="6" name="Footer Placeholder 5"/>
          <p:cNvSpPr>
            <a:spLocks noGrp="1"/>
          </p:cNvSpPr>
          <p:nvPr>
            <p:ph type="ftr" sz="quarter" idx="11"/>
          </p:nvPr>
        </p:nvSpPr>
        <p:spPr>
          <a:xfrm>
            <a:off x="1447382" y="318640"/>
            <a:ext cx="5541004" cy="320931"/>
          </a:xfrm>
        </p:spPr>
        <p:txBody>
          <a:bodyPr/>
          <a:lstStyle/>
          <a:p>
            <a:r>
              <a:rPr lang="en-US"/>
              <a:t>Nhóm Cánh Én - CĐ TH 22DĐ D</a:t>
            </a:r>
          </a:p>
        </p:txBody>
      </p:sp>
      <p:sp>
        <p:nvSpPr>
          <p:cNvPr id="7" name="Slide Number Placeholder 6"/>
          <p:cNvSpPr>
            <a:spLocks noGrp="1"/>
          </p:cNvSpPr>
          <p:nvPr>
            <p:ph type="sldNum" sz="quarter" idx="12"/>
          </p:nvPr>
        </p:nvSpPr>
        <p:spPr/>
        <p:txBody>
          <a:bodyPr/>
          <a:lstStyle/>
          <a:p>
            <a:fld id="{8091CCDD-B69B-452C-A5B8-4F3D0534793C}"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75794804"/>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C0A6DA51-AAE7-4077-AB8F-9D93801064F2}" type="datetime1">
              <a:rPr lang="en-US" smtClean="0"/>
              <a:t>10/22/2024</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Nhóm Cánh Én - CĐ TH 22DĐ D</a:t>
            </a:r>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8091CCDD-B69B-452C-A5B8-4F3D0534793C}"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59291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p:push dir="u"/>
  </p:transition>
  <p:hf sldNum="0" hd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556DFAF-4996-45FE-9B55-F61C22BFF4F5}"/>
              </a:ext>
            </a:extLst>
          </p:cNvPr>
          <p:cNvSpPr>
            <a:spLocks noGrp="1"/>
          </p:cNvSpPr>
          <p:nvPr>
            <p:ph type="subTitle" idx="1"/>
          </p:nvPr>
        </p:nvSpPr>
        <p:spPr>
          <a:xfrm>
            <a:off x="1473693" y="-1"/>
            <a:ext cx="5584055" cy="683581"/>
          </a:xfrm>
        </p:spPr>
        <p:style>
          <a:lnRef idx="1">
            <a:schemeClr val="accent2"/>
          </a:lnRef>
          <a:fillRef idx="2">
            <a:schemeClr val="accent2"/>
          </a:fillRef>
          <a:effectRef idx="1">
            <a:schemeClr val="accent2"/>
          </a:effectRef>
          <a:fontRef idx="minor">
            <a:schemeClr val="dk1"/>
          </a:fontRef>
        </p:style>
        <p:txBody>
          <a:bodyPr>
            <a:noAutofit/>
          </a:bodyPr>
          <a:lstStyle/>
          <a:p>
            <a:r>
              <a:rPr lang="en-US" sz="2000" err="1">
                <a:ln>
                  <a:solidFill>
                    <a:schemeClr val="tx1"/>
                  </a:solidFill>
                </a:ln>
                <a:latin typeface="Times New Roman" panose="02020603050405020304" pitchFamily="18" charset="0"/>
                <a:cs typeface="Times New Roman" panose="02020603050405020304" pitchFamily="18" charset="0"/>
              </a:rPr>
              <a:t>Trường</a:t>
            </a:r>
            <a:r>
              <a:rPr lang="en-US" sz="2000">
                <a:ln>
                  <a:solidFill>
                    <a:schemeClr val="tx1"/>
                  </a:solidFill>
                </a:ln>
                <a:latin typeface="Times New Roman" panose="02020603050405020304" pitchFamily="18" charset="0"/>
                <a:cs typeface="Times New Roman" panose="02020603050405020304" pitchFamily="18" charset="0"/>
              </a:rPr>
              <a:t> </a:t>
            </a:r>
            <a:r>
              <a:rPr lang="en-US" sz="2000" err="1">
                <a:ln>
                  <a:solidFill>
                    <a:schemeClr val="tx1"/>
                  </a:solidFill>
                </a:ln>
                <a:latin typeface="Times New Roman" panose="02020603050405020304" pitchFamily="18" charset="0"/>
                <a:cs typeface="Times New Roman" panose="02020603050405020304" pitchFamily="18" charset="0"/>
              </a:rPr>
              <a:t>cao</a:t>
            </a:r>
            <a:r>
              <a:rPr lang="en-US" sz="2000">
                <a:ln>
                  <a:solidFill>
                    <a:schemeClr val="tx1"/>
                  </a:solidFill>
                </a:ln>
                <a:latin typeface="Times New Roman" panose="02020603050405020304" pitchFamily="18" charset="0"/>
                <a:cs typeface="Times New Roman" panose="02020603050405020304" pitchFamily="18" charset="0"/>
              </a:rPr>
              <a:t> </a:t>
            </a:r>
            <a:r>
              <a:rPr lang="en-US" sz="2000" err="1">
                <a:ln>
                  <a:solidFill>
                    <a:schemeClr val="tx1"/>
                  </a:solidFill>
                </a:ln>
                <a:latin typeface="Times New Roman" panose="02020603050405020304" pitchFamily="18" charset="0"/>
                <a:cs typeface="Times New Roman" panose="02020603050405020304" pitchFamily="18" charset="0"/>
              </a:rPr>
              <a:t>đẳng</a:t>
            </a:r>
            <a:r>
              <a:rPr lang="en-US" sz="2000">
                <a:ln>
                  <a:solidFill>
                    <a:schemeClr val="tx1"/>
                  </a:solidFill>
                </a:ln>
                <a:latin typeface="Times New Roman" panose="02020603050405020304" pitchFamily="18" charset="0"/>
                <a:cs typeface="Times New Roman" panose="02020603050405020304" pitchFamily="18" charset="0"/>
              </a:rPr>
              <a:t> </a:t>
            </a:r>
            <a:r>
              <a:rPr lang="en-US" sz="2000" err="1">
                <a:ln>
                  <a:solidFill>
                    <a:schemeClr val="tx1"/>
                  </a:solidFill>
                </a:ln>
                <a:latin typeface="Times New Roman" panose="02020603050405020304" pitchFamily="18" charset="0"/>
                <a:cs typeface="Times New Roman" panose="02020603050405020304" pitchFamily="18" charset="0"/>
              </a:rPr>
              <a:t>kỹ</a:t>
            </a:r>
            <a:r>
              <a:rPr lang="en-US" sz="2000">
                <a:ln>
                  <a:solidFill>
                    <a:schemeClr val="tx1"/>
                  </a:solidFill>
                </a:ln>
                <a:latin typeface="Times New Roman" panose="02020603050405020304" pitchFamily="18" charset="0"/>
                <a:cs typeface="Times New Roman" panose="02020603050405020304" pitchFamily="18" charset="0"/>
              </a:rPr>
              <a:t> </a:t>
            </a:r>
            <a:r>
              <a:rPr lang="en-US" sz="2000" err="1">
                <a:ln>
                  <a:solidFill>
                    <a:schemeClr val="tx1"/>
                  </a:solidFill>
                </a:ln>
                <a:latin typeface="Times New Roman" panose="02020603050405020304" pitchFamily="18" charset="0"/>
                <a:cs typeface="Times New Roman" panose="02020603050405020304" pitchFamily="18" charset="0"/>
              </a:rPr>
              <a:t>thuật</a:t>
            </a:r>
            <a:r>
              <a:rPr lang="en-US" sz="2000">
                <a:ln>
                  <a:solidFill>
                    <a:schemeClr val="tx1"/>
                  </a:solidFill>
                </a:ln>
                <a:latin typeface="Times New Roman" panose="02020603050405020304" pitchFamily="18" charset="0"/>
                <a:cs typeface="Times New Roman" panose="02020603050405020304" pitchFamily="18" charset="0"/>
              </a:rPr>
              <a:t> </a:t>
            </a:r>
            <a:r>
              <a:rPr lang="en-US" sz="2000" err="1">
                <a:ln>
                  <a:solidFill>
                    <a:schemeClr val="tx1"/>
                  </a:solidFill>
                </a:ln>
                <a:latin typeface="Times New Roman" panose="02020603050405020304" pitchFamily="18" charset="0"/>
                <a:cs typeface="Times New Roman" panose="02020603050405020304" pitchFamily="18" charset="0"/>
              </a:rPr>
              <a:t>cao</a:t>
            </a:r>
            <a:r>
              <a:rPr lang="en-US" sz="2000">
                <a:ln>
                  <a:solidFill>
                    <a:schemeClr val="tx1"/>
                  </a:solidFill>
                </a:ln>
                <a:latin typeface="Times New Roman" panose="02020603050405020304" pitchFamily="18" charset="0"/>
                <a:cs typeface="Times New Roman" panose="02020603050405020304" pitchFamily="18" charset="0"/>
              </a:rPr>
              <a:t> </a:t>
            </a:r>
            <a:r>
              <a:rPr lang="en-US" sz="2000" err="1">
                <a:ln>
                  <a:solidFill>
                    <a:schemeClr val="tx1"/>
                  </a:solidFill>
                </a:ln>
                <a:latin typeface="Times New Roman" panose="02020603050405020304" pitchFamily="18" charset="0"/>
                <a:cs typeface="Times New Roman" panose="02020603050405020304" pitchFamily="18" charset="0"/>
              </a:rPr>
              <a:t>thắng</a:t>
            </a:r>
            <a:endParaRPr lang="en-US" sz="2000">
              <a:ln>
                <a:solidFill>
                  <a:schemeClr val="tx1"/>
                </a:solidFill>
              </a:ln>
              <a:latin typeface="Times New Roman" panose="02020603050405020304" pitchFamily="18" charset="0"/>
              <a:cs typeface="Times New Roman" panose="02020603050405020304" pitchFamily="18" charset="0"/>
            </a:endParaRPr>
          </a:p>
        </p:txBody>
      </p:sp>
      <p:pic>
        <p:nvPicPr>
          <p:cNvPr id="4" name="image7.jpg" descr="A blue and white sign with a red and white logo&#10;&#10;Description automatically generated">
            <a:extLst>
              <a:ext uri="{FF2B5EF4-FFF2-40B4-BE49-F238E27FC236}">
                <a16:creationId xmlns:a16="http://schemas.microsoft.com/office/drawing/2014/main" id="{FB771E18-CDB1-4E48-904E-F216AAD776B1}"/>
              </a:ext>
            </a:extLst>
          </p:cNvPr>
          <p:cNvPicPr/>
          <p:nvPr/>
        </p:nvPicPr>
        <p:blipFill>
          <a:blip r:embed="rId2"/>
          <a:srcRect/>
          <a:stretch>
            <a:fillRect/>
          </a:stretch>
        </p:blipFill>
        <p:spPr>
          <a:xfrm>
            <a:off x="0" y="1"/>
            <a:ext cx="1473693" cy="1766656"/>
          </a:xfrm>
          <a:prstGeom prst="rect">
            <a:avLst/>
          </a:prstGeom>
          <a:ln/>
        </p:spPr>
      </p:pic>
      <p:sp>
        <p:nvSpPr>
          <p:cNvPr id="7" name="TextBox 6">
            <a:extLst>
              <a:ext uri="{FF2B5EF4-FFF2-40B4-BE49-F238E27FC236}">
                <a16:creationId xmlns:a16="http://schemas.microsoft.com/office/drawing/2014/main" id="{8557964D-CE0C-43DA-8DDB-7E947E9BA993}"/>
              </a:ext>
            </a:extLst>
          </p:cNvPr>
          <p:cNvSpPr txBox="1"/>
          <p:nvPr/>
        </p:nvSpPr>
        <p:spPr>
          <a:xfrm>
            <a:off x="2574524" y="1991040"/>
            <a:ext cx="6533965" cy="646331"/>
          </a:xfrm>
          <a:prstGeom prst="rect">
            <a:avLst/>
          </a:prstGeom>
          <a:noFill/>
        </p:spPr>
        <p:txBody>
          <a:bodyPr wrap="square" rtlCol="0">
            <a:spAutoFit/>
          </a:bodyPr>
          <a:lstStyle/>
          <a:p>
            <a:pPr algn="ctr"/>
            <a:r>
              <a:rPr lang="en-US" sz="3600" err="1">
                <a:effectLst>
                  <a:outerShdw blurRad="75057" dist="38100" dir="5400000" sy="-20000" rotWithShape="0">
                    <a:prstClr val="black">
                      <a:alpha val="25000"/>
                    </a:prstClr>
                  </a:outerShdw>
                </a:effectLst>
                <a:latin typeface="Times New Roman" panose="02020603050405020304" pitchFamily="18" charset="0"/>
                <a:cs typeface="Times New Roman" panose="02020603050405020304" pitchFamily="18" charset="0"/>
              </a:rPr>
              <a:t>Môn</a:t>
            </a:r>
            <a:r>
              <a:rPr lang="en-US" sz="3600">
                <a:effectLst>
                  <a:outerShdw blurRad="75057" dist="38100" dir="5400000" sy="-20000" rotWithShape="0">
                    <a:prstClr val="black">
                      <a:alpha val="25000"/>
                    </a:prstClr>
                  </a:outerShdw>
                </a:effectLst>
              </a:rPr>
              <a:t> </a:t>
            </a:r>
            <a:r>
              <a:rPr lang="en-US" sz="3600" err="1">
                <a:effectLst>
                  <a:outerShdw blurRad="75057" dist="38100" dir="5400000" sy="-20000" rotWithShape="0">
                    <a:prstClr val="black">
                      <a:alpha val="25000"/>
                    </a:prstClr>
                  </a:outerShdw>
                </a:effectLst>
              </a:rPr>
              <a:t>Học</a:t>
            </a:r>
            <a:r>
              <a:rPr lang="en-US" sz="3600">
                <a:effectLst>
                  <a:outerShdw blurRad="75057" dist="38100" dir="5400000" sy="-20000" rotWithShape="0">
                    <a:prstClr val="black">
                      <a:alpha val="25000"/>
                    </a:prstClr>
                  </a:outerShdw>
                </a:effectLst>
              </a:rPr>
              <a:t>: </a:t>
            </a:r>
            <a:r>
              <a:rPr lang="en-US" sz="3600" err="1">
                <a:effectLst>
                  <a:outerShdw blurRad="75057" dist="38100" dir="5400000" sy="-20000" rotWithShape="0">
                    <a:prstClr val="black">
                      <a:alpha val="25000"/>
                    </a:prstClr>
                  </a:outerShdw>
                </a:effectLst>
              </a:rPr>
              <a:t>Kiểm</a:t>
            </a:r>
            <a:r>
              <a:rPr lang="en-US" sz="3600">
                <a:effectLst>
                  <a:outerShdw blurRad="75057" dist="38100" dir="5400000" sy="-20000" rotWithShape="0">
                    <a:prstClr val="black">
                      <a:alpha val="25000"/>
                    </a:prstClr>
                  </a:outerShdw>
                </a:effectLst>
              </a:rPr>
              <a:t> </a:t>
            </a:r>
            <a:r>
              <a:rPr lang="en-US" sz="3600" err="1">
                <a:effectLst>
                  <a:outerShdw blurRad="75057" dist="38100" dir="5400000" sy="-20000" rotWithShape="0">
                    <a:prstClr val="black">
                      <a:alpha val="25000"/>
                    </a:prstClr>
                  </a:outerShdw>
                </a:effectLst>
              </a:rPr>
              <a:t>Thử</a:t>
            </a:r>
            <a:r>
              <a:rPr lang="en-US" sz="3600">
                <a:effectLst>
                  <a:outerShdw blurRad="75057" dist="38100" dir="5400000" sy="-20000" rotWithShape="0">
                    <a:prstClr val="black">
                      <a:alpha val="25000"/>
                    </a:prstClr>
                  </a:outerShdw>
                </a:effectLst>
              </a:rPr>
              <a:t> </a:t>
            </a:r>
            <a:r>
              <a:rPr lang="en-US" sz="3600" err="1">
                <a:effectLst>
                  <a:outerShdw blurRad="75057" dist="38100" dir="5400000" sy="-20000" rotWithShape="0">
                    <a:prstClr val="black">
                      <a:alpha val="25000"/>
                    </a:prstClr>
                  </a:outerShdw>
                </a:effectLst>
              </a:rPr>
              <a:t>Phần</a:t>
            </a:r>
            <a:r>
              <a:rPr lang="en-US" sz="3600">
                <a:effectLst>
                  <a:outerShdw blurRad="75057" dist="38100" dir="5400000" sy="-20000" rotWithShape="0">
                    <a:prstClr val="black">
                      <a:alpha val="25000"/>
                    </a:prstClr>
                  </a:outerShdw>
                </a:effectLst>
              </a:rPr>
              <a:t> </a:t>
            </a:r>
            <a:r>
              <a:rPr lang="en-US" sz="3600" err="1">
                <a:effectLst>
                  <a:outerShdw blurRad="75057" dist="38100" dir="5400000" sy="-20000" rotWithShape="0">
                    <a:prstClr val="black">
                      <a:alpha val="25000"/>
                    </a:prstClr>
                  </a:outerShdw>
                </a:effectLst>
              </a:rPr>
              <a:t>Mềm</a:t>
            </a:r>
            <a:endParaRPr lang="en-US" sz="3600">
              <a:effectLst>
                <a:outerShdw blurRad="75057" dist="38100" dir="5400000" sy="-20000" rotWithShape="0">
                  <a:prstClr val="black">
                    <a:alpha val="25000"/>
                  </a:prstClr>
                </a:outerShdw>
              </a:effectLst>
            </a:endParaRPr>
          </a:p>
        </p:txBody>
      </p:sp>
      <p:sp>
        <p:nvSpPr>
          <p:cNvPr id="9" name="TextBox 8">
            <a:extLst>
              <a:ext uri="{FF2B5EF4-FFF2-40B4-BE49-F238E27FC236}">
                <a16:creationId xmlns:a16="http://schemas.microsoft.com/office/drawing/2014/main" id="{12EFC386-D706-4A66-B8F1-9BCEC8F8AEAB}"/>
              </a:ext>
            </a:extLst>
          </p:cNvPr>
          <p:cNvSpPr txBox="1"/>
          <p:nvPr/>
        </p:nvSpPr>
        <p:spPr>
          <a:xfrm>
            <a:off x="1850993" y="3759122"/>
            <a:ext cx="7981025" cy="1200329"/>
          </a:xfrm>
          <a:prstGeom prst="rect">
            <a:avLst/>
          </a:prstGeom>
          <a:noFill/>
        </p:spPr>
        <p:txBody>
          <a:bodyPr wrap="square" rtlCol="0">
            <a:spAutoFit/>
          </a:bodyPr>
          <a:lstStyle/>
          <a:p>
            <a:pPr marL="457200" indent="457200" algn="ctr">
              <a:spcBef>
                <a:spcPts val="425"/>
              </a:spcBef>
            </a:pPr>
            <a:r>
              <a:rPr lang="en-US" sz="3600" b="1" err="1">
                <a:ln>
                  <a:solidFill>
                    <a:schemeClr val="accent2">
                      <a:lumMod val="75000"/>
                    </a:schemeClr>
                  </a:solidFill>
                </a:ln>
                <a:solidFill>
                  <a:srgbClr val="3366FF"/>
                </a:solidFill>
                <a:latin typeface="Times New Roman" panose="02020603050405020304" pitchFamily="18" charset="0"/>
                <a:ea typeface="Times New Roman" panose="02020603050405020304" pitchFamily="18" charset="0"/>
              </a:rPr>
              <a:t>Đề</a:t>
            </a:r>
            <a:r>
              <a:rPr lang="en-US" sz="3600" b="1">
                <a:ln>
                  <a:solidFill>
                    <a:schemeClr val="accent2">
                      <a:lumMod val="75000"/>
                    </a:schemeClr>
                  </a:solidFill>
                </a:ln>
                <a:solidFill>
                  <a:srgbClr val="3366FF"/>
                </a:solidFill>
                <a:latin typeface="Times New Roman" panose="02020603050405020304" pitchFamily="18" charset="0"/>
                <a:ea typeface="Times New Roman" panose="02020603050405020304" pitchFamily="18" charset="0"/>
              </a:rPr>
              <a:t> </a:t>
            </a:r>
            <a:r>
              <a:rPr lang="en-US" sz="3600" b="1" err="1">
                <a:ln>
                  <a:solidFill>
                    <a:schemeClr val="accent2">
                      <a:lumMod val="75000"/>
                    </a:schemeClr>
                  </a:solidFill>
                </a:ln>
                <a:solidFill>
                  <a:srgbClr val="3366FF"/>
                </a:solidFill>
                <a:latin typeface="Times New Roman" panose="02020603050405020304" pitchFamily="18" charset="0"/>
                <a:ea typeface="Times New Roman" panose="02020603050405020304" pitchFamily="18" charset="0"/>
              </a:rPr>
              <a:t>Tài</a:t>
            </a:r>
            <a:r>
              <a:rPr lang="en-US" sz="3600" b="1">
                <a:ln>
                  <a:solidFill>
                    <a:schemeClr val="accent2">
                      <a:lumMod val="75000"/>
                    </a:schemeClr>
                  </a:solidFill>
                </a:ln>
                <a:solidFill>
                  <a:srgbClr val="3366FF"/>
                </a:solidFill>
                <a:latin typeface="Times New Roman" panose="02020603050405020304" pitchFamily="18" charset="0"/>
                <a:ea typeface="Times New Roman" panose="02020603050405020304" pitchFamily="18" charset="0"/>
              </a:rPr>
              <a:t>: </a:t>
            </a:r>
            <a:r>
              <a:rPr lang="en-US" sz="3600" b="1" err="1">
                <a:ln>
                  <a:solidFill>
                    <a:schemeClr val="accent2">
                      <a:lumMod val="75000"/>
                    </a:schemeClr>
                  </a:solidFill>
                </a:ln>
                <a:solidFill>
                  <a:srgbClr val="3366FF"/>
                </a:solidFill>
                <a:effectLst/>
                <a:latin typeface="Times New Roman" panose="02020603050405020304" pitchFamily="18" charset="0"/>
                <a:ea typeface="Times New Roman" panose="02020603050405020304" pitchFamily="18" charset="0"/>
              </a:rPr>
              <a:t>Kiểm</a:t>
            </a:r>
            <a:r>
              <a:rPr lang="en-US" sz="3600" b="1">
                <a:ln>
                  <a:solidFill>
                    <a:schemeClr val="accent2">
                      <a:lumMod val="75000"/>
                    </a:schemeClr>
                  </a:solidFill>
                </a:ln>
                <a:solidFill>
                  <a:srgbClr val="3366FF"/>
                </a:solidFill>
                <a:effectLst/>
                <a:latin typeface="Times New Roman" panose="02020603050405020304" pitchFamily="18" charset="0"/>
                <a:ea typeface="Times New Roman" panose="02020603050405020304" pitchFamily="18" charset="0"/>
              </a:rPr>
              <a:t> </a:t>
            </a:r>
            <a:r>
              <a:rPr lang="en-US" sz="3600" b="1" err="1">
                <a:ln>
                  <a:solidFill>
                    <a:schemeClr val="accent2">
                      <a:lumMod val="75000"/>
                    </a:schemeClr>
                  </a:solidFill>
                </a:ln>
                <a:solidFill>
                  <a:srgbClr val="3366FF"/>
                </a:solidFill>
                <a:effectLst/>
                <a:latin typeface="Times New Roman" panose="02020603050405020304" pitchFamily="18" charset="0"/>
                <a:ea typeface="Times New Roman" panose="02020603050405020304" pitchFamily="18" charset="0"/>
              </a:rPr>
              <a:t>Thử</a:t>
            </a:r>
            <a:r>
              <a:rPr lang="en-US" sz="3600" b="1">
                <a:ln>
                  <a:solidFill>
                    <a:schemeClr val="accent2">
                      <a:lumMod val="75000"/>
                    </a:schemeClr>
                  </a:solidFill>
                </a:ln>
                <a:solidFill>
                  <a:srgbClr val="3366FF"/>
                </a:solidFill>
                <a:effectLst/>
                <a:latin typeface="Times New Roman" panose="02020603050405020304" pitchFamily="18" charset="0"/>
                <a:ea typeface="Times New Roman" panose="02020603050405020304" pitchFamily="18" charset="0"/>
              </a:rPr>
              <a:t> </a:t>
            </a:r>
            <a:r>
              <a:rPr lang="en-US" sz="3600" b="1" err="1">
                <a:ln>
                  <a:solidFill>
                    <a:schemeClr val="accent2">
                      <a:lumMod val="75000"/>
                    </a:schemeClr>
                  </a:solidFill>
                </a:ln>
                <a:solidFill>
                  <a:srgbClr val="3366FF"/>
                </a:solidFill>
                <a:effectLst/>
                <a:latin typeface="Times New Roman" panose="02020603050405020304" pitchFamily="18" charset="0"/>
                <a:ea typeface="Times New Roman" panose="02020603050405020304" pitchFamily="18" charset="0"/>
              </a:rPr>
              <a:t>Phần</a:t>
            </a:r>
            <a:r>
              <a:rPr lang="en-US" sz="3600" b="1">
                <a:ln>
                  <a:solidFill>
                    <a:schemeClr val="accent2">
                      <a:lumMod val="75000"/>
                    </a:schemeClr>
                  </a:solidFill>
                </a:ln>
                <a:solidFill>
                  <a:srgbClr val="3366FF"/>
                </a:solidFill>
                <a:effectLst/>
                <a:latin typeface="Times New Roman" panose="02020603050405020304" pitchFamily="18" charset="0"/>
                <a:ea typeface="Times New Roman" panose="02020603050405020304" pitchFamily="18" charset="0"/>
              </a:rPr>
              <a:t> </a:t>
            </a:r>
            <a:r>
              <a:rPr lang="en-US" sz="3600" b="1" err="1">
                <a:ln>
                  <a:solidFill>
                    <a:schemeClr val="accent2">
                      <a:lumMod val="75000"/>
                    </a:schemeClr>
                  </a:solidFill>
                </a:ln>
                <a:solidFill>
                  <a:srgbClr val="3366FF"/>
                </a:solidFill>
                <a:effectLst/>
                <a:latin typeface="Times New Roman" panose="02020603050405020304" pitchFamily="18" charset="0"/>
                <a:ea typeface="Times New Roman" panose="02020603050405020304" pitchFamily="18" charset="0"/>
              </a:rPr>
              <a:t>Mềm</a:t>
            </a:r>
            <a:r>
              <a:rPr lang="en-US" sz="3600" b="1">
                <a:ln>
                  <a:solidFill>
                    <a:schemeClr val="accent2">
                      <a:lumMod val="75000"/>
                    </a:schemeClr>
                  </a:solidFill>
                </a:ln>
                <a:solidFill>
                  <a:srgbClr val="3366FF"/>
                </a:solidFill>
                <a:effectLst/>
                <a:latin typeface="Times New Roman" panose="02020603050405020304" pitchFamily="18" charset="0"/>
                <a:ea typeface="Times New Roman" panose="02020603050405020304" pitchFamily="18" charset="0"/>
              </a:rPr>
              <a:t> Calculator (Android) </a:t>
            </a:r>
            <a:r>
              <a:rPr lang="en-US" sz="3600" b="1" err="1">
                <a:ln>
                  <a:solidFill>
                    <a:schemeClr val="accent2">
                      <a:lumMod val="75000"/>
                    </a:schemeClr>
                  </a:solidFill>
                </a:ln>
                <a:solidFill>
                  <a:srgbClr val="3366FF"/>
                </a:solidFill>
                <a:effectLst/>
                <a:latin typeface="Times New Roman" panose="02020603050405020304" pitchFamily="18" charset="0"/>
                <a:ea typeface="Times New Roman" panose="02020603050405020304" pitchFamily="18" charset="0"/>
              </a:rPr>
              <a:t>bằng</a:t>
            </a:r>
            <a:r>
              <a:rPr lang="en-US" sz="3600" b="1">
                <a:ln>
                  <a:solidFill>
                    <a:schemeClr val="accent2">
                      <a:lumMod val="75000"/>
                    </a:schemeClr>
                  </a:solidFill>
                </a:ln>
                <a:solidFill>
                  <a:srgbClr val="3366FF"/>
                </a:solidFill>
                <a:effectLst/>
                <a:latin typeface="Times New Roman" panose="02020603050405020304" pitchFamily="18" charset="0"/>
                <a:ea typeface="Times New Roman" panose="02020603050405020304" pitchFamily="18" charset="0"/>
              </a:rPr>
              <a:t> Appium</a:t>
            </a:r>
            <a:endParaRPr lang="en-US" sz="3600" b="1">
              <a:ln>
                <a:solidFill>
                  <a:schemeClr val="accent2">
                    <a:lumMod val="75000"/>
                  </a:schemeClr>
                </a:solidFill>
              </a:ln>
              <a:effectLst/>
              <a:latin typeface="Times New Roman" panose="02020603050405020304" pitchFamily="18" charset="0"/>
              <a:ea typeface="Times New Roman" panose="02020603050405020304" pitchFamily="18" charset="0"/>
            </a:endParaRPr>
          </a:p>
        </p:txBody>
      </p:sp>
      <p:sp>
        <p:nvSpPr>
          <p:cNvPr id="10" name="TextBox 9">
            <a:extLst>
              <a:ext uri="{FF2B5EF4-FFF2-40B4-BE49-F238E27FC236}">
                <a16:creationId xmlns:a16="http://schemas.microsoft.com/office/drawing/2014/main" id="{52C6D0B5-7932-4F7A-AC22-A988226E56A9}"/>
              </a:ext>
            </a:extLst>
          </p:cNvPr>
          <p:cNvSpPr txBox="1"/>
          <p:nvPr/>
        </p:nvSpPr>
        <p:spPr>
          <a:xfrm>
            <a:off x="3157490" y="2967335"/>
            <a:ext cx="3045041" cy="461665"/>
          </a:xfrm>
          <a:prstGeom prst="rect">
            <a:avLst/>
          </a:prstGeom>
          <a:noFill/>
        </p:spPr>
        <p:txBody>
          <a:bodyPr wrap="square" rtlCol="0">
            <a:spAutoFit/>
          </a:bodyPr>
          <a:lstStyle/>
          <a:p>
            <a:r>
              <a:rPr lang="en-US" sz="2000">
                <a:effectLst>
                  <a:outerShdw blurRad="50800" dist="38100" dir="13500000" algn="br" rotWithShape="0">
                    <a:prstClr val="black">
                      <a:alpha val="40000"/>
                    </a:prstClr>
                  </a:outerShdw>
                </a:effectLst>
              </a:rPr>
              <a:t>GVHD: </a:t>
            </a:r>
            <a:r>
              <a:rPr lang="en-US" sz="2000" err="1">
                <a:effectLst>
                  <a:outerShdw blurRad="50800" dist="38100" dir="13500000" algn="br" rotWithShape="0">
                    <a:prstClr val="black">
                      <a:alpha val="40000"/>
                    </a:prstClr>
                  </a:outerShdw>
                </a:effectLst>
              </a:rPr>
              <a:t>Nguyễn</a:t>
            </a:r>
            <a:r>
              <a:rPr lang="en-US" sz="2000">
                <a:effectLst>
                  <a:outerShdw blurRad="50800" dist="38100" dir="13500000" algn="br" rotWithShape="0">
                    <a:prstClr val="black">
                      <a:alpha val="40000"/>
                    </a:prstClr>
                  </a:outerShdw>
                </a:effectLst>
              </a:rPr>
              <a:t> </a:t>
            </a:r>
            <a:r>
              <a:rPr lang="en-US" sz="2000" err="1">
                <a:effectLst>
                  <a:outerShdw blurRad="50800" dist="38100" dir="13500000" algn="br" rotWithShape="0">
                    <a:prstClr val="black">
                      <a:alpha val="40000"/>
                    </a:prstClr>
                  </a:outerShdw>
                </a:effectLst>
              </a:rPr>
              <a:t>Thị</a:t>
            </a:r>
            <a:r>
              <a:rPr lang="en-US" sz="2000">
                <a:effectLst>
                  <a:outerShdw blurRad="50800" dist="38100" dir="13500000" algn="br" rotWithShape="0">
                    <a:prstClr val="black">
                      <a:alpha val="40000"/>
                    </a:prstClr>
                  </a:outerShdw>
                </a:effectLst>
              </a:rPr>
              <a:t> </a:t>
            </a:r>
            <a:r>
              <a:rPr lang="en-US" sz="2400" err="1">
                <a:effectLst>
                  <a:outerShdw blurRad="50800" dist="38100" dir="13500000" algn="br" rotWithShape="0">
                    <a:prstClr val="black">
                      <a:alpha val="40000"/>
                    </a:prstClr>
                  </a:outerShdw>
                </a:effectLst>
              </a:rPr>
              <a:t>Ngọc</a:t>
            </a:r>
            <a:endParaRPr lang="en-US" sz="2000">
              <a:effectLst>
                <a:outerShdw blurRad="50800" dist="38100" dir="13500000" algn="br" rotWithShape="0">
                  <a:prstClr val="black">
                    <a:alpha val="40000"/>
                  </a:prstClr>
                </a:outerShdw>
              </a:effectLst>
            </a:endParaRPr>
          </a:p>
        </p:txBody>
      </p:sp>
      <p:sp>
        <p:nvSpPr>
          <p:cNvPr id="16" name="Footer Placeholder 15">
            <a:extLst>
              <a:ext uri="{FF2B5EF4-FFF2-40B4-BE49-F238E27FC236}">
                <a16:creationId xmlns:a16="http://schemas.microsoft.com/office/drawing/2014/main" id="{E443041B-E0ED-41C2-B509-AF958E3790B1}"/>
              </a:ext>
            </a:extLst>
          </p:cNvPr>
          <p:cNvSpPr>
            <a:spLocks noGrp="1"/>
          </p:cNvSpPr>
          <p:nvPr>
            <p:ph type="ftr" sz="quarter" idx="11"/>
          </p:nvPr>
        </p:nvSpPr>
        <p:spPr>
          <a:xfrm>
            <a:off x="-1" y="6081203"/>
            <a:ext cx="2991776" cy="776796"/>
          </a:xfrm>
        </p:spPr>
        <p:txBody>
          <a:bodyPr/>
          <a:lstStyle/>
          <a:p>
            <a:r>
              <a:rPr lang="en-US" sz="1600" err="1">
                <a:solidFill>
                  <a:schemeClr val="accent2">
                    <a:lumMod val="60000"/>
                    <a:lumOff val="40000"/>
                  </a:schemeClr>
                </a:solidFill>
                <a:latin typeface="Times New Roman" panose="02020603050405020304" pitchFamily="18" charset="0"/>
                <a:cs typeface="Times New Roman" panose="02020603050405020304" pitchFamily="18" charset="0"/>
              </a:rPr>
              <a:t>Nhóm</a:t>
            </a:r>
            <a:r>
              <a:rPr lang="en-US" sz="1600">
                <a:solidFill>
                  <a:schemeClr val="accent2">
                    <a:lumMod val="60000"/>
                    <a:lumOff val="40000"/>
                  </a:schemeClr>
                </a:solidFill>
                <a:latin typeface="Times New Roman" panose="02020603050405020304" pitchFamily="18" charset="0"/>
                <a:cs typeface="Times New Roman" panose="02020603050405020304" pitchFamily="18" charset="0"/>
              </a:rPr>
              <a:t> </a:t>
            </a:r>
            <a:r>
              <a:rPr lang="en-US" sz="1600" err="1">
                <a:solidFill>
                  <a:schemeClr val="accent2">
                    <a:lumMod val="60000"/>
                    <a:lumOff val="40000"/>
                  </a:schemeClr>
                </a:solidFill>
                <a:latin typeface="Times New Roman" panose="02020603050405020304" pitchFamily="18" charset="0"/>
                <a:cs typeface="Times New Roman" panose="02020603050405020304" pitchFamily="18" charset="0"/>
              </a:rPr>
              <a:t>Cánh</a:t>
            </a:r>
            <a:r>
              <a:rPr lang="en-US" sz="1600">
                <a:solidFill>
                  <a:schemeClr val="accent2">
                    <a:lumMod val="60000"/>
                    <a:lumOff val="40000"/>
                  </a:schemeClr>
                </a:solidFill>
                <a:latin typeface="Times New Roman" panose="02020603050405020304" pitchFamily="18" charset="0"/>
                <a:cs typeface="Times New Roman" panose="02020603050405020304" pitchFamily="18" charset="0"/>
              </a:rPr>
              <a:t> </a:t>
            </a:r>
            <a:r>
              <a:rPr lang="en-US" sz="1600" err="1">
                <a:solidFill>
                  <a:schemeClr val="accent2">
                    <a:lumMod val="60000"/>
                    <a:lumOff val="40000"/>
                  </a:schemeClr>
                </a:solidFill>
                <a:latin typeface="Times New Roman" panose="02020603050405020304" pitchFamily="18" charset="0"/>
                <a:cs typeface="Times New Roman" panose="02020603050405020304" pitchFamily="18" charset="0"/>
              </a:rPr>
              <a:t>Én</a:t>
            </a:r>
            <a:r>
              <a:rPr lang="en-US" sz="1600">
                <a:solidFill>
                  <a:schemeClr val="accent2">
                    <a:lumMod val="60000"/>
                    <a:lumOff val="40000"/>
                  </a:schemeClr>
                </a:solidFill>
                <a:latin typeface="Times New Roman" panose="02020603050405020304" pitchFamily="18" charset="0"/>
                <a:cs typeface="Times New Roman" panose="02020603050405020304" pitchFamily="18" charset="0"/>
              </a:rPr>
              <a:t> - CĐ TH 22DĐ D</a:t>
            </a:r>
          </a:p>
        </p:txBody>
      </p:sp>
      <p:sp>
        <p:nvSpPr>
          <p:cNvPr id="2" name="TextBox 1">
            <a:extLst>
              <a:ext uri="{FF2B5EF4-FFF2-40B4-BE49-F238E27FC236}">
                <a16:creationId xmlns:a16="http://schemas.microsoft.com/office/drawing/2014/main" id="{05B9C151-2563-4D45-B42D-7EE42DC74505}"/>
              </a:ext>
            </a:extLst>
          </p:cNvPr>
          <p:cNvSpPr txBox="1"/>
          <p:nvPr/>
        </p:nvSpPr>
        <p:spPr>
          <a:xfrm>
            <a:off x="1886503" y="790351"/>
            <a:ext cx="3901738" cy="523220"/>
          </a:xfrm>
          <a:prstGeom prst="rect">
            <a:avLst/>
          </a:prstGeom>
          <a:noFill/>
          <a:ln>
            <a:solidFill>
              <a:schemeClr val="accent1">
                <a:lumMod val="60000"/>
                <a:lumOff val="40000"/>
              </a:schemeClr>
            </a:solidFill>
          </a:ln>
          <a:effectLst>
            <a:outerShdw blurRad="50800" dist="38100" dir="5400000" algn="t" rotWithShape="0">
              <a:prstClr val="black">
                <a:alpha val="40000"/>
              </a:prstClr>
            </a:outerShdw>
          </a:effectLst>
        </p:spPr>
        <p:txBody>
          <a:bodyPr wrap="square" rtlCol="0">
            <a:spAutoFit/>
          </a:bodyPr>
          <a:lstStyle/>
          <a:p>
            <a:pPr algn="ctr"/>
            <a:r>
              <a:rPr lang="en-US" sz="2800">
                <a:ln>
                  <a:solidFill>
                    <a:schemeClr val="tx1"/>
                  </a:solidFill>
                </a:ln>
                <a:latin typeface="Times New Roman" panose="02020603050405020304" pitchFamily="18" charset="0"/>
                <a:cs typeface="Times New Roman" panose="02020603050405020304" pitchFamily="18" charset="0"/>
              </a:rPr>
              <a:t>Khoa </a:t>
            </a:r>
            <a:r>
              <a:rPr lang="en-US" sz="2800" err="1">
                <a:ln>
                  <a:solidFill>
                    <a:schemeClr val="tx1"/>
                  </a:solidFill>
                </a:ln>
                <a:latin typeface="Times New Roman" panose="02020603050405020304" pitchFamily="18" charset="0"/>
                <a:cs typeface="Times New Roman" panose="02020603050405020304" pitchFamily="18" charset="0"/>
              </a:rPr>
              <a:t>công</a:t>
            </a:r>
            <a:r>
              <a:rPr lang="en-US" sz="2800">
                <a:ln>
                  <a:solidFill>
                    <a:schemeClr val="tx1"/>
                  </a:solidFill>
                </a:ln>
                <a:latin typeface="Times New Roman" panose="02020603050405020304" pitchFamily="18" charset="0"/>
                <a:cs typeface="Times New Roman" panose="02020603050405020304" pitchFamily="18" charset="0"/>
              </a:rPr>
              <a:t> </a:t>
            </a:r>
            <a:r>
              <a:rPr lang="en-US" sz="2800" err="1">
                <a:ln>
                  <a:solidFill>
                    <a:schemeClr val="tx1"/>
                  </a:solidFill>
                </a:ln>
                <a:latin typeface="Times New Roman" panose="02020603050405020304" pitchFamily="18" charset="0"/>
                <a:cs typeface="Times New Roman" panose="02020603050405020304" pitchFamily="18" charset="0"/>
              </a:rPr>
              <a:t>nghệ</a:t>
            </a:r>
            <a:r>
              <a:rPr lang="en-US" sz="2800">
                <a:ln>
                  <a:solidFill>
                    <a:schemeClr val="tx1"/>
                  </a:solidFill>
                </a:ln>
                <a:latin typeface="Times New Roman" panose="02020603050405020304" pitchFamily="18" charset="0"/>
                <a:cs typeface="Times New Roman" panose="02020603050405020304" pitchFamily="18" charset="0"/>
              </a:rPr>
              <a:t> </a:t>
            </a:r>
            <a:r>
              <a:rPr lang="en-US" sz="2800" err="1">
                <a:ln>
                  <a:solidFill>
                    <a:schemeClr val="tx1"/>
                  </a:solidFill>
                </a:ln>
                <a:latin typeface="Times New Roman" panose="02020603050405020304" pitchFamily="18" charset="0"/>
                <a:cs typeface="Times New Roman" panose="02020603050405020304" pitchFamily="18" charset="0"/>
              </a:rPr>
              <a:t>thông</a:t>
            </a:r>
            <a:r>
              <a:rPr lang="en-US" sz="2800">
                <a:ln>
                  <a:solidFill>
                    <a:schemeClr val="tx1"/>
                  </a:solidFill>
                </a:ln>
                <a:latin typeface="Times New Roman" panose="02020603050405020304" pitchFamily="18" charset="0"/>
                <a:cs typeface="Times New Roman" panose="02020603050405020304" pitchFamily="18" charset="0"/>
              </a:rPr>
              <a:t> tin</a:t>
            </a:r>
          </a:p>
        </p:txBody>
      </p:sp>
    </p:spTree>
    <p:extLst>
      <p:ext uri="{BB962C8B-B14F-4D97-AF65-F5344CB8AC3E}">
        <p14:creationId xmlns:p14="http://schemas.microsoft.com/office/powerpoint/2010/main" val="1043866050"/>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4">
            <a:extLst>
              <a:ext uri="{FF2B5EF4-FFF2-40B4-BE49-F238E27FC236}">
                <a16:creationId xmlns:a16="http://schemas.microsoft.com/office/drawing/2014/main" id="{3C4573CB-CBEC-43E7-98DF-A9BE5F361E3A}"/>
              </a:ext>
            </a:extLst>
          </p:cNvPr>
          <p:cNvSpPr/>
          <p:nvPr/>
        </p:nvSpPr>
        <p:spPr>
          <a:xfrm>
            <a:off x="5086710" y="2363259"/>
            <a:ext cx="701159" cy="22860"/>
          </a:xfrm>
          <a:prstGeom prst="roundRect">
            <a:avLst>
              <a:gd name="adj" fmla="val 131457"/>
            </a:avLst>
          </a:prstGeom>
          <a:solidFill>
            <a:srgbClr val="49606E"/>
          </a:solidFill>
          <a:ln/>
        </p:spPr>
      </p:sp>
      <p:sp>
        <p:nvSpPr>
          <p:cNvPr id="5" name="Shape 5">
            <a:extLst>
              <a:ext uri="{FF2B5EF4-FFF2-40B4-BE49-F238E27FC236}">
                <a16:creationId xmlns:a16="http://schemas.microsoft.com/office/drawing/2014/main" id="{03FFC6B1-A866-4EC3-9C8F-7FF5B61DC8B5}"/>
              </a:ext>
            </a:extLst>
          </p:cNvPr>
          <p:cNvSpPr/>
          <p:nvPr/>
        </p:nvSpPr>
        <p:spPr>
          <a:xfrm>
            <a:off x="5765009" y="2149423"/>
            <a:ext cx="450652" cy="450652"/>
          </a:xfrm>
          <a:prstGeom prst="roundRect">
            <a:avLst>
              <a:gd name="adj" fmla="val 6668"/>
            </a:avLst>
          </a:prstGeom>
          <a:solidFill>
            <a:srgbClr val="304755"/>
          </a:solidFill>
          <a:ln/>
        </p:spPr>
      </p:sp>
      <p:sp>
        <p:nvSpPr>
          <p:cNvPr id="6" name="Text 6">
            <a:extLst>
              <a:ext uri="{FF2B5EF4-FFF2-40B4-BE49-F238E27FC236}">
                <a16:creationId xmlns:a16="http://schemas.microsoft.com/office/drawing/2014/main" id="{29C751CF-A38A-4046-84FD-86E3C2AA6BA1}"/>
              </a:ext>
            </a:extLst>
          </p:cNvPr>
          <p:cNvSpPr/>
          <p:nvPr/>
        </p:nvSpPr>
        <p:spPr>
          <a:xfrm>
            <a:off x="5923719" y="2233243"/>
            <a:ext cx="133231" cy="282893"/>
          </a:xfrm>
          <a:prstGeom prst="rect">
            <a:avLst/>
          </a:prstGeom>
          <a:noFill/>
          <a:ln/>
        </p:spPr>
        <p:txBody>
          <a:bodyPr wrap="none" lIns="0" tIns="0" rIns="0" bIns="0" rtlCol="0" anchor="t"/>
          <a:lstStyle/>
          <a:p>
            <a:pPr marL="0" indent="0" algn="ctr">
              <a:lnSpc>
                <a:spcPts val="2200"/>
              </a:lnSpc>
              <a:buNone/>
            </a:pPr>
            <a:r>
              <a:rPr lang="en-US" sz="2400" b="1">
                <a:latin typeface="Times New Roman" panose="02020603050405020304" pitchFamily="18" charset="0"/>
                <a:ea typeface="Unbounded" pitchFamily="34" charset="-122"/>
                <a:cs typeface="Times New Roman" panose="02020603050405020304" pitchFamily="18" charset="0"/>
              </a:rPr>
              <a:t>1</a:t>
            </a:r>
            <a:endParaRPr lang="en-US" sz="2400" b="1">
              <a:latin typeface="Times New Roman" panose="02020603050405020304" pitchFamily="18" charset="0"/>
              <a:cs typeface="Times New Roman" panose="02020603050405020304" pitchFamily="18" charset="0"/>
            </a:endParaRPr>
          </a:p>
        </p:txBody>
      </p:sp>
      <p:sp>
        <p:nvSpPr>
          <p:cNvPr id="7" name="Text 7">
            <a:extLst>
              <a:ext uri="{FF2B5EF4-FFF2-40B4-BE49-F238E27FC236}">
                <a16:creationId xmlns:a16="http://schemas.microsoft.com/office/drawing/2014/main" id="{F0C3CA2C-8049-46CC-BDBC-DAA716D79D06}"/>
              </a:ext>
            </a:extLst>
          </p:cNvPr>
          <p:cNvSpPr/>
          <p:nvPr/>
        </p:nvSpPr>
        <p:spPr>
          <a:xfrm>
            <a:off x="2489919" y="2123327"/>
            <a:ext cx="2460941" cy="392809"/>
          </a:xfrm>
          <a:prstGeom prst="rect">
            <a:avLst/>
          </a:prstGeom>
          <a:noFill/>
          <a:ln/>
        </p:spPr>
        <p:txBody>
          <a:bodyPr wrap="none" lIns="0" tIns="0" rIns="0" bIns="0" rtlCol="0" anchor="t"/>
          <a:lstStyle/>
          <a:p>
            <a:pPr marL="0" indent="0" algn="ctr">
              <a:lnSpc>
                <a:spcPts val="2300"/>
              </a:lnSpc>
              <a:buNone/>
            </a:pPr>
            <a:r>
              <a:rPr lang="en-US" sz="3200" b="1" err="1">
                <a:ln>
                  <a:solidFill>
                    <a:schemeClr val="accent1">
                      <a:lumMod val="75000"/>
                    </a:schemeClr>
                  </a:solidFill>
                </a:ln>
                <a:solidFill>
                  <a:schemeClr val="accent1">
                    <a:lumMod val="60000"/>
                    <a:lumOff val="40000"/>
                  </a:schemeClr>
                </a:solidFill>
                <a:latin typeface="Times New Roman" panose="02020603050405020304" pitchFamily="18" charset="0"/>
                <a:cs typeface="Times New Roman" panose="02020603050405020304" pitchFamily="18" charset="0"/>
              </a:rPr>
              <a:t>Lập</a:t>
            </a:r>
            <a:r>
              <a:rPr lang="en-US" sz="3200" b="1">
                <a:ln>
                  <a:solidFill>
                    <a:schemeClr val="accent1">
                      <a:lumMod val="75000"/>
                    </a:schemeClr>
                  </a:solidFill>
                </a:ln>
                <a:solidFill>
                  <a:schemeClr val="accent1">
                    <a:lumMod val="60000"/>
                    <a:lumOff val="40000"/>
                  </a:schemeClr>
                </a:solidFill>
                <a:latin typeface="Times New Roman" panose="02020603050405020304" pitchFamily="18" charset="0"/>
                <a:cs typeface="Times New Roman" panose="02020603050405020304" pitchFamily="18" charset="0"/>
              </a:rPr>
              <a:t> </a:t>
            </a:r>
            <a:r>
              <a:rPr lang="en-US" sz="3200" b="1" err="1">
                <a:ln>
                  <a:solidFill>
                    <a:schemeClr val="accent1">
                      <a:lumMod val="75000"/>
                    </a:schemeClr>
                  </a:solidFill>
                </a:ln>
                <a:solidFill>
                  <a:schemeClr val="accent1">
                    <a:lumMod val="60000"/>
                    <a:lumOff val="40000"/>
                  </a:schemeClr>
                </a:solidFill>
                <a:latin typeface="Times New Roman" panose="02020603050405020304" pitchFamily="18" charset="0"/>
                <a:cs typeface="Times New Roman" panose="02020603050405020304" pitchFamily="18" charset="0"/>
              </a:rPr>
              <a:t>Kê</a:t>
            </a:r>
            <a:r>
              <a:rPr lang="en-US" sz="3200" b="1">
                <a:ln>
                  <a:solidFill>
                    <a:schemeClr val="accent1">
                      <a:lumMod val="75000"/>
                    </a:schemeClr>
                  </a:solidFill>
                </a:ln>
                <a:solidFill>
                  <a:schemeClr val="accent1">
                    <a:lumMod val="60000"/>
                    <a:lumOff val="40000"/>
                  </a:schemeClr>
                </a:solidFill>
                <a:latin typeface="Times New Roman" panose="02020603050405020304" pitchFamily="18" charset="0"/>
                <a:cs typeface="Times New Roman" panose="02020603050405020304" pitchFamily="18" charset="0"/>
              </a:rPr>
              <a:t>́ </a:t>
            </a:r>
            <a:r>
              <a:rPr lang="en-US" sz="3200" b="1" err="1">
                <a:ln>
                  <a:solidFill>
                    <a:schemeClr val="accent1">
                      <a:lumMod val="75000"/>
                    </a:schemeClr>
                  </a:solidFill>
                </a:ln>
                <a:solidFill>
                  <a:schemeClr val="accent1">
                    <a:lumMod val="60000"/>
                    <a:lumOff val="40000"/>
                  </a:schemeClr>
                </a:solidFill>
                <a:latin typeface="Times New Roman" panose="02020603050405020304" pitchFamily="18" charset="0"/>
                <a:cs typeface="Times New Roman" panose="02020603050405020304" pitchFamily="18" charset="0"/>
              </a:rPr>
              <a:t>Hoạch</a:t>
            </a:r>
            <a:endParaRPr lang="en-US" sz="3200" b="1">
              <a:ln>
                <a:solidFill>
                  <a:schemeClr val="accent1">
                    <a:lumMod val="75000"/>
                  </a:schemeClr>
                </a:solidFill>
              </a:ln>
              <a:solidFill>
                <a:schemeClr val="accent1">
                  <a:lumMod val="60000"/>
                  <a:lumOff val="40000"/>
                </a:schemeClr>
              </a:solidFill>
              <a:latin typeface="Times New Roman" panose="02020603050405020304" pitchFamily="18" charset="0"/>
              <a:cs typeface="Times New Roman" panose="02020603050405020304" pitchFamily="18" charset="0"/>
            </a:endParaRPr>
          </a:p>
        </p:txBody>
      </p:sp>
      <p:sp>
        <p:nvSpPr>
          <p:cNvPr id="8" name="Shape 9">
            <a:extLst>
              <a:ext uri="{FF2B5EF4-FFF2-40B4-BE49-F238E27FC236}">
                <a16:creationId xmlns:a16="http://schemas.microsoft.com/office/drawing/2014/main" id="{595C57F5-B531-495F-8C57-2229C1802A46}"/>
              </a:ext>
            </a:extLst>
          </p:cNvPr>
          <p:cNvSpPr/>
          <p:nvPr/>
        </p:nvSpPr>
        <p:spPr>
          <a:xfrm>
            <a:off x="6192801" y="3364813"/>
            <a:ext cx="701159" cy="22860"/>
          </a:xfrm>
          <a:prstGeom prst="roundRect">
            <a:avLst>
              <a:gd name="adj" fmla="val 131457"/>
            </a:avLst>
          </a:prstGeom>
          <a:solidFill>
            <a:srgbClr val="49606E"/>
          </a:solidFill>
          <a:ln/>
        </p:spPr>
      </p:sp>
      <p:sp>
        <p:nvSpPr>
          <p:cNvPr id="9" name="Shape 10">
            <a:extLst>
              <a:ext uri="{FF2B5EF4-FFF2-40B4-BE49-F238E27FC236}">
                <a16:creationId xmlns:a16="http://schemas.microsoft.com/office/drawing/2014/main" id="{4E08BC88-AABF-4CE8-8963-F527E2561193}"/>
              </a:ext>
            </a:extLst>
          </p:cNvPr>
          <p:cNvSpPr/>
          <p:nvPr/>
        </p:nvSpPr>
        <p:spPr>
          <a:xfrm>
            <a:off x="5765009" y="3150976"/>
            <a:ext cx="450652" cy="450652"/>
          </a:xfrm>
          <a:prstGeom prst="roundRect">
            <a:avLst>
              <a:gd name="adj" fmla="val 6668"/>
            </a:avLst>
          </a:prstGeom>
          <a:solidFill>
            <a:srgbClr val="304755"/>
          </a:solidFill>
          <a:ln/>
        </p:spPr>
      </p:sp>
      <p:sp>
        <p:nvSpPr>
          <p:cNvPr id="12" name="Text 11">
            <a:extLst>
              <a:ext uri="{FF2B5EF4-FFF2-40B4-BE49-F238E27FC236}">
                <a16:creationId xmlns:a16="http://schemas.microsoft.com/office/drawing/2014/main" id="{2F5CD24B-52D5-4320-94A8-DB108E12D152}"/>
              </a:ext>
            </a:extLst>
          </p:cNvPr>
          <p:cNvSpPr/>
          <p:nvPr/>
        </p:nvSpPr>
        <p:spPr>
          <a:xfrm>
            <a:off x="5878714" y="3234796"/>
            <a:ext cx="223123" cy="282893"/>
          </a:xfrm>
          <a:prstGeom prst="rect">
            <a:avLst/>
          </a:prstGeom>
          <a:noFill/>
          <a:ln/>
        </p:spPr>
        <p:txBody>
          <a:bodyPr wrap="none" lIns="0" tIns="0" rIns="0" bIns="0" rtlCol="0" anchor="t"/>
          <a:lstStyle/>
          <a:p>
            <a:pPr marL="0" indent="0" algn="ctr">
              <a:lnSpc>
                <a:spcPts val="2200"/>
              </a:lnSpc>
              <a:buNone/>
            </a:pPr>
            <a:r>
              <a:rPr lang="en-US" sz="2400" b="1">
                <a:latin typeface="Times New Roman" panose="02020603050405020304" pitchFamily="18" charset="0"/>
                <a:ea typeface="Unbounded" pitchFamily="34" charset="-122"/>
                <a:cs typeface="Times New Roman" panose="02020603050405020304" pitchFamily="18" charset="0"/>
              </a:rPr>
              <a:t>2</a:t>
            </a:r>
            <a:endParaRPr lang="en-US" sz="2400" b="1">
              <a:latin typeface="Times New Roman" panose="02020603050405020304" pitchFamily="18" charset="0"/>
              <a:cs typeface="Times New Roman" panose="02020603050405020304" pitchFamily="18" charset="0"/>
            </a:endParaRPr>
          </a:p>
        </p:txBody>
      </p:sp>
      <p:sp>
        <p:nvSpPr>
          <p:cNvPr id="14" name="Shape 14">
            <a:extLst>
              <a:ext uri="{FF2B5EF4-FFF2-40B4-BE49-F238E27FC236}">
                <a16:creationId xmlns:a16="http://schemas.microsoft.com/office/drawing/2014/main" id="{9D20F89A-422C-4508-858E-440576667BA7}"/>
              </a:ext>
            </a:extLst>
          </p:cNvPr>
          <p:cNvSpPr/>
          <p:nvPr/>
        </p:nvSpPr>
        <p:spPr>
          <a:xfrm>
            <a:off x="5086710" y="4266235"/>
            <a:ext cx="701159" cy="22860"/>
          </a:xfrm>
          <a:prstGeom prst="roundRect">
            <a:avLst>
              <a:gd name="adj" fmla="val 131457"/>
            </a:avLst>
          </a:prstGeom>
          <a:solidFill>
            <a:srgbClr val="49606E"/>
          </a:solidFill>
          <a:ln/>
        </p:spPr>
      </p:sp>
      <p:sp>
        <p:nvSpPr>
          <p:cNvPr id="15" name="Shape 15">
            <a:extLst>
              <a:ext uri="{FF2B5EF4-FFF2-40B4-BE49-F238E27FC236}">
                <a16:creationId xmlns:a16="http://schemas.microsoft.com/office/drawing/2014/main" id="{02F0B03D-93A6-43C7-91ED-08A5E8B7CCDA}"/>
              </a:ext>
            </a:extLst>
          </p:cNvPr>
          <p:cNvSpPr/>
          <p:nvPr/>
        </p:nvSpPr>
        <p:spPr>
          <a:xfrm>
            <a:off x="5765009" y="4052398"/>
            <a:ext cx="450652" cy="450652"/>
          </a:xfrm>
          <a:prstGeom prst="roundRect">
            <a:avLst>
              <a:gd name="adj" fmla="val 6668"/>
            </a:avLst>
          </a:prstGeom>
          <a:solidFill>
            <a:srgbClr val="304755"/>
          </a:solidFill>
          <a:ln/>
        </p:spPr>
      </p:sp>
      <p:sp>
        <p:nvSpPr>
          <p:cNvPr id="16" name="Text 16">
            <a:extLst>
              <a:ext uri="{FF2B5EF4-FFF2-40B4-BE49-F238E27FC236}">
                <a16:creationId xmlns:a16="http://schemas.microsoft.com/office/drawing/2014/main" id="{8AB66BD3-2952-4B06-BC8C-4EE12E18DB24}"/>
              </a:ext>
            </a:extLst>
          </p:cNvPr>
          <p:cNvSpPr/>
          <p:nvPr/>
        </p:nvSpPr>
        <p:spPr>
          <a:xfrm>
            <a:off x="5876571" y="4136218"/>
            <a:ext cx="227409" cy="282893"/>
          </a:xfrm>
          <a:prstGeom prst="rect">
            <a:avLst/>
          </a:prstGeom>
          <a:noFill/>
          <a:ln/>
        </p:spPr>
        <p:txBody>
          <a:bodyPr wrap="none" lIns="0" tIns="0" rIns="0" bIns="0" rtlCol="0" anchor="t"/>
          <a:lstStyle/>
          <a:p>
            <a:pPr marL="0" indent="0" algn="ctr">
              <a:lnSpc>
                <a:spcPts val="2200"/>
              </a:lnSpc>
              <a:buNone/>
            </a:pPr>
            <a:r>
              <a:rPr lang="en-US" sz="2400" b="1">
                <a:latin typeface="Times New Roman" panose="02020603050405020304" pitchFamily="18" charset="0"/>
                <a:ea typeface="Unbounded" pitchFamily="34" charset="-122"/>
                <a:cs typeface="Times New Roman" panose="02020603050405020304" pitchFamily="18" charset="0"/>
              </a:rPr>
              <a:t>3</a:t>
            </a:r>
            <a:endParaRPr lang="en-US" sz="2400" b="1">
              <a:latin typeface="Times New Roman" panose="02020603050405020304" pitchFamily="18" charset="0"/>
              <a:cs typeface="Times New Roman" panose="02020603050405020304" pitchFamily="18" charset="0"/>
            </a:endParaRPr>
          </a:p>
        </p:txBody>
      </p:sp>
      <p:sp>
        <p:nvSpPr>
          <p:cNvPr id="18" name="Shape 19">
            <a:extLst>
              <a:ext uri="{FF2B5EF4-FFF2-40B4-BE49-F238E27FC236}">
                <a16:creationId xmlns:a16="http://schemas.microsoft.com/office/drawing/2014/main" id="{56FBF317-5E95-4859-8EEE-307D013697BF}"/>
              </a:ext>
            </a:extLst>
          </p:cNvPr>
          <p:cNvSpPr/>
          <p:nvPr/>
        </p:nvSpPr>
        <p:spPr>
          <a:xfrm>
            <a:off x="6192801" y="5167776"/>
            <a:ext cx="701159" cy="22860"/>
          </a:xfrm>
          <a:prstGeom prst="roundRect">
            <a:avLst>
              <a:gd name="adj" fmla="val 131457"/>
            </a:avLst>
          </a:prstGeom>
          <a:solidFill>
            <a:srgbClr val="49606E"/>
          </a:solidFill>
          <a:ln/>
        </p:spPr>
      </p:sp>
      <p:sp>
        <p:nvSpPr>
          <p:cNvPr id="19" name="Shape 20">
            <a:extLst>
              <a:ext uri="{FF2B5EF4-FFF2-40B4-BE49-F238E27FC236}">
                <a16:creationId xmlns:a16="http://schemas.microsoft.com/office/drawing/2014/main" id="{FC09BD5F-ECA4-4EF2-8393-AEFE39ECE20F}"/>
              </a:ext>
            </a:extLst>
          </p:cNvPr>
          <p:cNvSpPr/>
          <p:nvPr/>
        </p:nvSpPr>
        <p:spPr>
          <a:xfrm>
            <a:off x="5765009" y="4953940"/>
            <a:ext cx="450652" cy="450652"/>
          </a:xfrm>
          <a:prstGeom prst="roundRect">
            <a:avLst>
              <a:gd name="adj" fmla="val 6668"/>
            </a:avLst>
          </a:prstGeom>
          <a:solidFill>
            <a:srgbClr val="304755"/>
          </a:solidFill>
          <a:ln/>
        </p:spPr>
      </p:sp>
      <p:sp>
        <p:nvSpPr>
          <p:cNvPr id="20" name="Text 21">
            <a:extLst>
              <a:ext uri="{FF2B5EF4-FFF2-40B4-BE49-F238E27FC236}">
                <a16:creationId xmlns:a16="http://schemas.microsoft.com/office/drawing/2014/main" id="{447C1FEE-541F-405A-BD93-BE0A2CCF93B3}"/>
              </a:ext>
            </a:extLst>
          </p:cNvPr>
          <p:cNvSpPr/>
          <p:nvPr/>
        </p:nvSpPr>
        <p:spPr>
          <a:xfrm>
            <a:off x="5876690" y="5037760"/>
            <a:ext cx="227171" cy="282893"/>
          </a:xfrm>
          <a:prstGeom prst="rect">
            <a:avLst/>
          </a:prstGeom>
          <a:noFill/>
          <a:ln/>
        </p:spPr>
        <p:txBody>
          <a:bodyPr wrap="none" lIns="0" tIns="0" rIns="0" bIns="0" rtlCol="0" anchor="t"/>
          <a:lstStyle/>
          <a:p>
            <a:pPr marL="0" indent="0" algn="ctr">
              <a:lnSpc>
                <a:spcPts val="2200"/>
              </a:lnSpc>
              <a:buNone/>
            </a:pPr>
            <a:r>
              <a:rPr lang="en-US" sz="2400" b="1">
                <a:latin typeface="Times New Roman" panose="02020603050405020304" pitchFamily="18" charset="0"/>
                <a:ea typeface="Unbounded" pitchFamily="34" charset="-122"/>
                <a:cs typeface="Times New Roman" panose="02020603050405020304" pitchFamily="18" charset="0"/>
              </a:rPr>
              <a:t>4</a:t>
            </a:r>
            <a:endParaRPr lang="en-US" sz="2400" b="1">
              <a:latin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id="{4D114391-F9E8-4BCD-B6EC-16A83B834207}"/>
              </a:ext>
            </a:extLst>
          </p:cNvPr>
          <p:cNvSpPr/>
          <p:nvPr/>
        </p:nvSpPr>
        <p:spPr>
          <a:xfrm>
            <a:off x="6984924" y="3498641"/>
            <a:ext cx="4220100" cy="733534"/>
          </a:xfrm>
          <a:prstGeom prst="rect">
            <a:avLst/>
          </a:prstGeom>
        </p:spPr>
        <p:txBody>
          <a:bodyPr wrap="square">
            <a:spAutoFit/>
          </a:bodyPr>
          <a:lstStyle/>
          <a:p>
            <a:pPr algn="ctr">
              <a:lnSpc>
                <a:spcPts val="2500"/>
              </a:lnSpc>
            </a:pPr>
            <a:r>
              <a:rPr lang="en-US" sz="2000" err="1">
                <a:latin typeface="Times New Roman" panose="02020603050405020304" pitchFamily="18" charset="0"/>
                <a:ea typeface="Cabin" pitchFamily="34" charset="-122"/>
                <a:cs typeface="Times New Roman" panose="02020603050405020304" pitchFamily="18" charset="0"/>
              </a:rPr>
              <a:t>Tạo</a:t>
            </a:r>
            <a:r>
              <a:rPr lang="en-US" sz="2000">
                <a:latin typeface="Times New Roman" panose="02020603050405020304" pitchFamily="18" charset="0"/>
                <a:ea typeface="Cabin" pitchFamily="34" charset="-122"/>
                <a:cs typeface="Times New Roman" panose="02020603050405020304" pitchFamily="18" charset="0"/>
              </a:rPr>
              <a:t> </a:t>
            </a:r>
            <a:r>
              <a:rPr lang="en-US" sz="2000" err="1">
                <a:latin typeface="Times New Roman" panose="02020603050405020304" pitchFamily="18" charset="0"/>
                <a:ea typeface="Cabin" pitchFamily="34" charset="-122"/>
                <a:cs typeface="Times New Roman" panose="02020603050405020304" pitchFamily="18" charset="0"/>
              </a:rPr>
              <a:t>các</a:t>
            </a:r>
            <a:r>
              <a:rPr lang="en-US" sz="2000">
                <a:latin typeface="Times New Roman" panose="02020603050405020304" pitchFamily="18" charset="0"/>
                <a:ea typeface="Cabin" pitchFamily="34" charset="-122"/>
                <a:cs typeface="Times New Roman" panose="02020603050405020304" pitchFamily="18" charset="0"/>
              </a:rPr>
              <a:t> ca </a:t>
            </a:r>
            <a:r>
              <a:rPr lang="en-US" sz="2000" err="1">
                <a:latin typeface="Times New Roman" panose="02020603050405020304" pitchFamily="18" charset="0"/>
                <a:ea typeface="Cabin" pitchFamily="34" charset="-122"/>
                <a:cs typeface="Times New Roman" panose="02020603050405020304" pitchFamily="18" charset="0"/>
              </a:rPr>
              <a:t>kiểm</a:t>
            </a:r>
            <a:r>
              <a:rPr lang="en-US" sz="2000">
                <a:latin typeface="Times New Roman" panose="02020603050405020304" pitchFamily="18" charset="0"/>
                <a:ea typeface="Cabin" pitchFamily="34" charset="-122"/>
                <a:cs typeface="Times New Roman" panose="02020603050405020304" pitchFamily="18" charset="0"/>
              </a:rPr>
              <a:t> </a:t>
            </a:r>
            <a:r>
              <a:rPr lang="en-US" sz="2000" err="1">
                <a:latin typeface="Times New Roman" panose="02020603050405020304" pitchFamily="18" charset="0"/>
                <a:ea typeface="Cabin" pitchFamily="34" charset="-122"/>
                <a:cs typeface="Times New Roman" panose="02020603050405020304" pitchFamily="18" charset="0"/>
              </a:rPr>
              <a:t>thử</a:t>
            </a:r>
            <a:r>
              <a:rPr lang="en-US" sz="2000">
                <a:latin typeface="Times New Roman" panose="02020603050405020304" pitchFamily="18" charset="0"/>
                <a:ea typeface="Cabin" pitchFamily="34" charset="-122"/>
                <a:cs typeface="Times New Roman" panose="02020603050405020304" pitchFamily="18" charset="0"/>
              </a:rPr>
              <a:t> </a:t>
            </a:r>
            <a:r>
              <a:rPr lang="en-US" sz="2000" err="1">
                <a:latin typeface="Times New Roman" panose="02020603050405020304" pitchFamily="18" charset="0"/>
                <a:ea typeface="Cabin" pitchFamily="34" charset="-122"/>
                <a:cs typeface="Times New Roman" panose="02020603050405020304" pitchFamily="18" charset="0"/>
              </a:rPr>
              <a:t>dựa</a:t>
            </a:r>
            <a:r>
              <a:rPr lang="en-US" sz="2000">
                <a:latin typeface="Times New Roman" panose="02020603050405020304" pitchFamily="18" charset="0"/>
                <a:ea typeface="Cabin" pitchFamily="34" charset="-122"/>
                <a:cs typeface="Times New Roman" panose="02020603050405020304" pitchFamily="18" charset="0"/>
              </a:rPr>
              <a:t> </a:t>
            </a:r>
            <a:r>
              <a:rPr lang="en-US" sz="2000" err="1">
                <a:latin typeface="Times New Roman" panose="02020603050405020304" pitchFamily="18" charset="0"/>
                <a:ea typeface="Cabin" pitchFamily="34" charset="-122"/>
                <a:cs typeface="Times New Roman" panose="02020603050405020304" pitchFamily="18" charset="0"/>
              </a:rPr>
              <a:t>trên</a:t>
            </a:r>
            <a:r>
              <a:rPr lang="en-US" sz="2000">
                <a:latin typeface="Times New Roman" panose="02020603050405020304" pitchFamily="18" charset="0"/>
                <a:ea typeface="Cabin" pitchFamily="34" charset="-122"/>
                <a:cs typeface="Times New Roman" panose="02020603050405020304" pitchFamily="18" charset="0"/>
              </a:rPr>
              <a:t> </a:t>
            </a:r>
            <a:r>
              <a:rPr lang="en-US" sz="2000" err="1">
                <a:latin typeface="Times New Roman" panose="02020603050405020304" pitchFamily="18" charset="0"/>
                <a:ea typeface="Cabin" pitchFamily="34" charset="-122"/>
                <a:cs typeface="Times New Roman" panose="02020603050405020304" pitchFamily="18" charset="0"/>
              </a:rPr>
              <a:t>yêu</a:t>
            </a:r>
            <a:r>
              <a:rPr lang="en-US" sz="2000">
                <a:latin typeface="Times New Roman" panose="02020603050405020304" pitchFamily="18" charset="0"/>
                <a:ea typeface="Cabin" pitchFamily="34" charset="-122"/>
                <a:cs typeface="Times New Roman" panose="02020603050405020304" pitchFamily="18" charset="0"/>
              </a:rPr>
              <a:t> </a:t>
            </a:r>
            <a:r>
              <a:rPr lang="en-US" sz="2000" err="1">
                <a:latin typeface="Times New Roman" panose="02020603050405020304" pitchFamily="18" charset="0"/>
                <a:ea typeface="Cabin" pitchFamily="34" charset="-122"/>
                <a:cs typeface="Times New Roman" panose="02020603050405020304" pitchFamily="18" charset="0"/>
              </a:rPr>
              <a:t>cầu</a:t>
            </a:r>
            <a:r>
              <a:rPr lang="en-US" sz="2000">
                <a:latin typeface="Times New Roman" panose="02020603050405020304" pitchFamily="18" charset="0"/>
                <a:ea typeface="Cabin" pitchFamily="34" charset="-122"/>
                <a:cs typeface="Times New Roman" panose="02020603050405020304" pitchFamily="18" charset="0"/>
              </a:rPr>
              <a:t> </a:t>
            </a:r>
            <a:r>
              <a:rPr lang="en-US" sz="2000" err="1">
                <a:latin typeface="Times New Roman" panose="02020603050405020304" pitchFamily="18" charset="0"/>
                <a:ea typeface="Cabin" pitchFamily="34" charset="-122"/>
                <a:cs typeface="Times New Roman" panose="02020603050405020304" pitchFamily="18" charset="0"/>
              </a:rPr>
              <a:t>và</a:t>
            </a:r>
            <a:r>
              <a:rPr lang="en-US" sz="2000">
                <a:latin typeface="Times New Roman" panose="02020603050405020304" pitchFamily="18" charset="0"/>
                <a:ea typeface="Cabin" pitchFamily="34" charset="-122"/>
                <a:cs typeface="Times New Roman" panose="02020603050405020304" pitchFamily="18" charset="0"/>
              </a:rPr>
              <a:t> </a:t>
            </a:r>
            <a:r>
              <a:rPr lang="en-US" sz="2000" err="1">
                <a:latin typeface="Times New Roman" panose="02020603050405020304" pitchFamily="18" charset="0"/>
                <a:ea typeface="Cabin" pitchFamily="34" charset="-122"/>
                <a:cs typeface="Times New Roman" panose="02020603050405020304" pitchFamily="18" charset="0"/>
              </a:rPr>
              <a:t>đặc</a:t>
            </a:r>
            <a:r>
              <a:rPr lang="en-US" sz="2000">
                <a:latin typeface="Times New Roman" panose="02020603050405020304" pitchFamily="18" charset="0"/>
                <a:ea typeface="Cabin" pitchFamily="34" charset="-122"/>
                <a:cs typeface="Times New Roman" panose="02020603050405020304" pitchFamily="18" charset="0"/>
              </a:rPr>
              <a:t> </a:t>
            </a:r>
            <a:r>
              <a:rPr lang="en-US" sz="2000" err="1">
                <a:latin typeface="Times New Roman" panose="02020603050405020304" pitchFamily="18" charset="0"/>
                <a:ea typeface="Cabin" pitchFamily="34" charset="-122"/>
                <a:cs typeface="Times New Roman" panose="02020603050405020304" pitchFamily="18" charset="0"/>
              </a:rPr>
              <a:t>tả</a:t>
            </a:r>
            <a:r>
              <a:rPr lang="en-US" sz="2000">
                <a:latin typeface="Times New Roman" panose="02020603050405020304" pitchFamily="18" charset="0"/>
                <a:ea typeface="Cabin" pitchFamily="34" charset="-122"/>
                <a:cs typeface="Times New Roman" panose="02020603050405020304" pitchFamily="18" charset="0"/>
              </a:rPr>
              <a:t> </a:t>
            </a:r>
            <a:r>
              <a:rPr lang="en-US" sz="2000" err="1">
                <a:latin typeface="Times New Roman" panose="02020603050405020304" pitchFamily="18" charset="0"/>
                <a:ea typeface="Cabin" pitchFamily="34" charset="-122"/>
                <a:cs typeface="Times New Roman" panose="02020603050405020304" pitchFamily="18" charset="0"/>
              </a:rPr>
              <a:t>kỹ</a:t>
            </a:r>
            <a:r>
              <a:rPr lang="en-US" sz="2000">
                <a:latin typeface="Times New Roman" panose="02020603050405020304" pitchFamily="18" charset="0"/>
                <a:ea typeface="Cabin" pitchFamily="34" charset="-122"/>
                <a:cs typeface="Times New Roman" panose="02020603050405020304" pitchFamily="18" charset="0"/>
              </a:rPr>
              <a:t> </a:t>
            </a:r>
            <a:r>
              <a:rPr lang="en-US" sz="2000" err="1">
                <a:latin typeface="Times New Roman" panose="02020603050405020304" pitchFamily="18" charset="0"/>
                <a:ea typeface="Cabin" pitchFamily="34" charset="-122"/>
                <a:cs typeface="Times New Roman" panose="02020603050405020304" pitchFamily="18" charset="0"/>
              </a:rPr>
              <a:t>thuật</a:t>
            </a:r>
            <a:r>
              <a:rPr lang="en-US" sz="2000">
                <a:latin typeface="Times New Roman" panose="02020603050405020304" pitchFamily="18" charset="0"/>
                <a:ea typeface="Cabin" pitchFamily="34" charset="-122"/>
                <a:cs typeface="Times New Roman" panose="02020603050405020304" pitchFamily="18" charset="0"/>
              </a:rPr>
              <a:t>.</a:t>
            </a:r>
            <a:endParaRPr lang="en-US" sz="2000">
              <a:latin typeface="Times New Roman" panose="02020603050405020304" pitchFamily="18" charset="0"/>
              <a:cs typeface="Times New Roman" panose="02020603050405020304" pitchFamily="18" charset="0"/>
            </a:endParaRPr>
          </a:p>
        </p:txBody>
      </p:sp>
      <p:sp>
        <p:nvSpPr>
          <p:cNvPr id="23" name="Rectangle 22">
            <a:extLst>
              <a:ext uri="{FF2B5EF4-FFF2-40B4-BE49-F238E27FC236}">
                <a16:creationId xmlns:a16="http://schemas.microsoft.com/office/drawing/2014/main" id="{07DD75C3-F6C9-4F1D-A26C-271D2487CFC0}"/>
              </a:ext>
            </a:extLst>
          </p:cNvPr>
          <p:cNvSpPr/>
          <p:nvPr/>
        </p:nvSpPr>
        <p:spPr>
          <a:xfrm>
            <a:off x="1811045" y="2543641"/>
            <a:ext cx="3795253" cy="733534"/>
          </a:xfrm>
          <a:prstGeom prst="rect">
            <a:avLst/>
          </a:prstGeom>
        </p:spPr>
        <p:txBody>
          <a:bodyPr wrap="square">
            <a:spAutoFit/>
          </a:bodyPr>
          <a:lstStyle/>
          <a:p>
            <a:pPr algn="ctr">
              <a:lnSpc>
                <a:spcPts val="2500"/>
              </a:lnSpc>
            </a:pPr>
            <a:r>
              <a:rPr lang="en-US" sz="2000" err="1">
                <a:latin typeface="Times New Roman" panose="02020603050405020304" pitchFamily="18" charset="0"/>
                <a:ea typeface="Cabin" pitchFamily="34" charset="-122"/>
                <a:cs typeface="Times New Roman" panose="02020603050405020304" pitchFamily="18" charset="0"/>
              </a:rPr>
              <a:t>Xác</a:t>
            </a:r>
            <a:r>
              <a:rPr lang="en-US" sz="2000">
                <a:latin typeface="Times New Roman" panose="02020603050405020304" pitchFamily="18" charset="0"/>
                <a:ea typeface="Cabin" pitchFamily="34" charset="-122"/>
                <a:cs typeface="Times New Roman" panose="02020603050405020304" pitchFamily="18" charset="0"/>
              </a:rPr>
              <a:t> </a:t>
            </a:r>
            <a:r>
              <a:rPr lang="en-US" sz="2000" err="1">
                <a:latin typeface="Times New Roman" panose="02020603050405020304" pitchFamily="18" charset="0"/>
                <a:ea typeface="Cabin" pitchFamily="34" charset="-122"/>
                <a:cs typeface="Times New Roman" panose="02020603050405020304" pitchFamily="18" charset="0"/>
              </a:rPr>
              <a:t>định</a:t>
            </a:r>
            <a:r>
              <a:rPr lang="en-US" sz="2000">
                <a:latin typeface="Times New Roman" panose="02020603050405020304" pitchFamily="18" charset="0"/>
                <a:ea typeface="Cabin" pitchFamily="34" charset="-122"/>
                <a:cs typeface="Times New Roman" panose="02020603050405020304" pitchFamily="18" charset="0"/>
              </a:rPr>
              <a:t> </a:t>
            </a:r>
            <a:r>
              <a:rPr lang="en-US" sz="2000" err="1">
                <a:latin typeface="Times New Roman" panose="02020603050405020304" pitchFamily="18" charset="0"/>
                <a:ea typeface="Cabin" pitchFamily="34" charset="-122"/>
                <a:cs typeface="Times New Roman" panose="02020603050405020304" pitchFamily="18" charset="0"/>
              </a:rPr>
              <a:t>mục</a:t>
            </a:r>
            <a:r>
              <a:rPr lang="en-US" sz="2000">
                <a:latin typeface="Times New Roman" panose="02020603050405020304" pitchFamily="18" charset="0"/>
                <a:ea typeface="Cabin" pitchFamily="34" charset="-122"/>
                <a:cs typeface="Times New Roman" panose="02020603050405020304" pitchFamily="18" charset="0"/>
              </a:rPr>
              <a:t> </a:t>
            </a:r>
            <a:r>
              <a:rPr lang="en-US" sz="2000" err="1">
                <a:latin typeface="Times New Roman" panose="02020603050405020304" pitchFamily="18" charset="0"/>
                <a:ea typeface="Cabin" pitchFamily="34" charset="-122"/>
                <a:cs typeface="Times New Roman" panose="02020603050405020304" pitchFamily="18" charset="0"/>
              </a:rPr>
              <a:t>tiêu</a:t>
            </a:r>
            <a:r>
              <a:rPr lang="en-US" sz="2000">
                <a:latin typeface="Times New Roman" panose="02020603050405020304" pitchFamily="18" charset="0"/>
                <a:ea typeface="Cabin" pitchFamily="34" charset="-122"/>
                <a:cs typeface="Times New Roman" panose="02020603050405020304" pitchFamily="18" charset="0"/>
              </a:rPr>
              <a:t>, </a:t>
            </a:r>
            <a:r>
              <a:rPr lang="en-US" sz="2000" err="1">
                <a:latin typeface="Times New Roman" panose="02020603050405020304" pitchFamily="18" charset="0"/>
                <a:ea typeface="Cabin" pitchFamily="34" charset="-122"/>
                <a:cs typeface="Times New Roman" panose="02020603050405020304" pitchFamily="18" charset="0"/>
              </a:rPr>
              <a:t>phạm</a:t>
            </a:r>
            <a:r>
              <a:rPr lang="en-US" sz="2000">
                <a:latin typeface="Times New Roman" panose="02020603050405020304" pitchFamily="18" charset="0"/>
                <a:ea typeface="Cabin" pitchFamily="34" charset="-122"/>
                <a:cs typeface="Times New Roman" panose="02020603050405020304" pitchFamily="18" charset="0"/>
              </a:rPr>
              <a:t> vi </a:t>
            </a:r>
            <a:r>
              <a:rPr lang="en-US" sz="2000" err="1">
                <a:latin typeface="Times New Roman" panose="02020603050405020304" pitchFamily="18" charset="0"/>
                <a:ea typeface="Cabin" pitchFamily="34" charset="-122"/>
                <a:cs typeface="Times New Roman" panose="02020603050405020304" pitchFamily="18" charset="0"/>
              </a:rPr>
              <a:t>và</a:t>
            </a:r>
            <a:r>
              <a:rPr lang="en-US" sz="2000">
                <a:latin typeface="Times New Roman" panose="02020603050405020304" pitchFamily="18" charset="0"/>
                <a:ea typeface="Cabin" pitchFamily="34" charset="-122"/>
                <a:cs typeface="Times New Roman" panose="02020603050405020304" pitchFamily="18" charset="0"/>
              </a:rPr>
              <a:t> </a:t>
            </a:r>
            <a:r>
              <a:rPr lang="en-US" sz="2000" err="1">
                <a:latin typeface="Times New Roman" panose="02020603050405020304" pitchFamily="18" charset="0"/>
                <a:ea typeface="Cabin" pitchFamily="34" charset="-122"/>
                <a:cs typeface="Times New Roman" panose="02020603050405020304" pitchFamily="18" charset="0"/>
              </a:rPr>
              <a:t>chiến</a:t>
            </a:r>
            <a:r>
              <a:rPr lang="en-US" sz="2000">
                <a:latin typeface="Times New Roman" panose="02020603050405020304" pitchFamily="18" charset="0"/>
                <a:ea typeface="Cabin" pitchFamily="34" charset="-122"/>
                <a:cs typeface="Times New Roman" panose="02020603050405020304" pitchFamily="18" charset="0"/>
              </a:rPr>
              <a:t> </a:t>
            </a:r>
            <a:r>
              <a:rPr lang="en-US" sz="2000" err="1">
                <a:latin typeface="Times New Roman" panose="02020603050405020304" pitchFamily="18" charset="0"/>
                <a:ea typeface="Cabin" pitchFamily="34" charset="-122"/>
                <a:cs typeface="Times New Roman" panose="02020603050405020304" pitchFamily="18" charset="0"/>
              </a:rPr>
              <a:t>lược</a:t>
            </a:r>
            <a:r>
              <a:rPr lang="en-US" sz="2000">
                <a:latin typeface="Times New Roman" panose="02020603050405020304" pitchFamily="18" charset="0"/>
                <a:ea typeface="Cabin" pitchFamily="34" charset="-122"/>
                <a:cs typeface="Times New Roman" panose="02020603050405020304" pitchFamily="18" charset="0"/>
              </a:rPr>
              <a:t> </a:t>
            </a:r>
            <a:r>
              <a:rPr lang="en-US" sz="2000" err="1">
                <a:latin typeface="Times New Roman" panose="02020603050405020304" pitchFamily="18" charset="0"/>
                <a:ea typeface="Cabin" pitchFamily="34" charset="-122"/>
                <a:cs typeface="Times New Roman" panose="02020603050405020304" pitchFamily="18" charset="0"/>
              </a:rPr>
              <a:t>kiểm</a:t>
            </a:r>
            <a:r>
              <a:rPr lang="en-US" sz="2000">
                <a:latin typeface="Times New Roman" panose="02020603050405020304" pitchFamily="18" charset="0"/>
                <a:ea typeface="Cabin" pitchFamily="34" charset="-122"/>
                <a:cs typeface="Times New Roman" panose="02020603050405020304" pitchFamily="18" charset="0"/>
              </a:rPr>
              <a:t> </a:t>
            </a:r>
            <a:r>
              <a:rPr lang="en-US" sz="2000" err="1">
                <a:latin typeface="Times New Roman" panose="02020603050405020304" pitchFamily="18" charset="0"/>
                <a:ea typeface="Cabin" pitchFamily="34" charset="-122"/>
                <a:cs typeface="Times New Roman" panose="02020603050405020304" pitchFamily="18" charset="0"/>
              </a:rPr>
              <a:t>thử</a:t>
            </a:r>
            <a:r>
              <a:rPr lang="en-US" sz="2000">
                <a:latin typeface="Times New Roman" panose="02020603050405020304" pitchFamily="18" charset="0"/>
                <a:ea typeface="Cabin" pitchFamily="34" charset="-122"/>
                <a:cs typeface="Times New Roman" panose="02020603050405020304" pitchFamily="18" charset="0"/>
              </a:rPr>
              <a:t>.</a:t>
            </a:r>
            <a:endParaRPr lang="en-US" sz="2000">
              <a:latin typeface="Times New Roman" panose="02020603050405020304" pitchFamily="18" charset="0"/>
              <a:cs typeface="Times New Roman" panose="02020603050405020304" pitchFamily="18" charset="0"/>
            </a:endParaRPr>
          </a:p>
        </p:txBody>
      </p:sp>
      <p:sp>
        <p:nvSpPr>
          <p:cNvPr id="24" name="Rectangle 23">
            <a:extLst>
              <a:ext uri="{FF2B5EF4-FFF2-40B4-BE49-F238E27FC236}">
                <a16:creationId xmlns:a16="http://schemas.microsoft.com/office/drawing/2014/main" id="{8CB29E87-2909-4DBE-A3CB-9CDE1BDA5B7C}"/>
              </a:ext>
            </a:extLst>
          </p:cNvPr>
          <p:cNvSpPr/>
          <p:nvPr/>
        </p:nvSpPr>
        <p:spPr>
          <a:xfrm>
            <a:off x="2164189" y="4419111"/>
            <a:ext cx="3173483" cy="713465"/>
          </a:xfrm>
          <a:prstGeom prst="rect">
            <a:avLst/>
          </a:prstGeom>
        </p:spPr>
        <p:txBody>
          <a:bodyPr wrap="square">
            <a:spAutoFit/>
          </a:bodyPr>
          <a:lstStyle/>
          <a:p>
            <a:pPr algn="ctr">
              <a:lnSpc>
                <a:spcPts val="2500"/>
              </a:lnSpc>
            </a:pPr>
            <a:r>
              <a:rPr lang="en-US" sz="2000" err="1">
                <a:latin typeface="Times New Roman" panose="02020603050405020304" pitchFamily="18" charset="0"/>
                <a:ea typeface="Cabin" pitchFamily="34" charset="-122"/>
                <a:cs typeface="Times New Roman" panose="02020603050405020304" pitchFamily="18" charset="0"/>
              </a:rPr>
              <a:t>Chạy</a:t>
            </a:r>
            <a:r>
              <a:rPr lang="en-US" sz="2000">
                <a:latin typeface="Times New Roman" panose="02020603050405020304" pitchFamily="18" charset="0"/>
                <a:ea typeface="Cabin" pitchFamily="34" charset="-122"/>
                <a:cs typeface="Times New Roman" panose="02020603050405020304" pitchFamily="18" charset="0"/>
              </a:rPr>
              <a:t> </a:t>
            </a:r>
            <a:r>
              <a:rPr lang="en-US" sz="2000" err="1">
                <a:latin typeface="Times New Roman" panose="02020603050405020304" pitchFamily="18" charset="0"/>
                <a:ea typeface="Cabin" pitchFamily="34" charset="-122"/>
                <a:cs typeface="Times New Roman" panose="02020603050405020304" pitchFamily="18" charset="0"/>
              </a:rPr>
              <a:t>các</a:t>
            </a:r>
            <a:r>
              <a:rPr lang="en-US" sz="2000">
                <a:latin typeface="Times New Roman" panose="02020603050405020304" pitchFamily="18" charset="0"/>
                <a:ea typeface="Cabin" pitchFamily="34" charset="-122"/>
                <a:cs typeface="Times New Roman" panose="02020603050405020304" pitchFamily="18" charset="0"/>
              </a:rPr>
              <a:t> ca </a:t>
            </a:r>
            <a:r>
              <a:rPr lang="en-US" sz="2000" err="1">
                <a:latin typeface="Times New Roman" panose="02020603050405020304" pitchFamily="18" charset="0"/>
                <a:ea typeface="Cabin" pitchFamily="34" charset="-122"/>
                <a:cs typeface="Times New Roman" panose="02020603050405020304" pitchFamily="18" charset="0"/>
              </a:rPr>
              <a:t>kiểm</a:t>
            </a:r>
            <a:r>
              <a:rPr lang="en-US" sz="2000">
                <a:latin typeface="Times New Roman" panose="02020603050405020304" pitchFamily="18" charset="0"/>
                <a:ea typeface="Cabin" pitchFamily="34" charset="-122"/>
                <a:cs typeface="Times New Roman" panose="02020603050405020304" pitchFamily="18" charset="0"/>
              </a:rPr>
              <a:t> </a:t>
            </a:r>
            <a:r>
              <a:rPr lang="en-US" sz="2000" err="1">
                <a:latin typeface="Times New Roman" panose="02020603050405020304" pitchFamily="18" charset="0"/>
                <a:ea typeface="Cabin" pitchFamily="34" charset="-122"/>
                <a:cs typeface="Times New Roman" panose="02020603050405020304" pitchFamily="18" charset="0"/>
              </a:rPr>
              <a:t>thử</a:t>
            </a:r>
            <a:r>
              <a:rPr lang="en-US" sz="2000">
                <a:latin typeface="Times New Roman" panose="02020603050405020304" pitchFamily="18" charset="0"/>
                <a:ea typeface="Cabin" pitchFamily="34" charset="-122"/>
                <a:cs typeface="Times New Roman" panose="02020603050405020304" pitchFamily="18" charset="0"/>
              </a:rPr>
              <a:t> </a:t>
            </a:r>
            <a:r>
              <a:rPr lang="en-US" sz="2000" err="1">
                <a:latin typeface="Times New Roman" panose="02020603050405020304" pitchFamily="18" charset="0"/>
                <a:ea typeface="Cabin" pitchFamily="34" charset="-122"/>
                <a:cs typeface="Times New Roman" panose="02020603050405020304" pitchFamily="18" charset="0"/>
              </a:rPr>
              <a:t>và</a:t>
            </a:r>
            <a:r>
              <a:rPr lang="en-US" sz="2000">
                <a:latin typeface="Times New Roman" panose="02020603050405020304" pitchFamily="18" charset="0"/>
                <a:ea typeface="Cabin" pitchFamily="34" charset="-122"/>
                <a:cs typeface="Times New Roman" panose="02020603050405020304" pitchFamily="18" charset="0"/>
              </a:rPr>
              <a:t> </a:t>
            </a:r>
            <a:r>
              <a:rPr lang="en-US" sz="2000" err="1">
                <a:latin typeface="Times New Roman" panose="02020603050405020304" pitchFamily="18" charset="0"/>
                <a:ea typeface="Cabin" pitchFamily="34" charset="-122"/>
                <a:cs typeface="Times New Roman" panose="02020603050405020304" pitchFamily="18" charset="0"/>
              </a:rPr>
              <a:t>ghi</a:t>
            </a:r>
            <a:r>
              <a:rPr lang="en-US" sz="2000">
                <a:latin typeface="Times New Roman" panose="02020603050405020304" pitchFamily="18" charset="0"/>
                <a:ea typeface="Cabin" pitchFamily="34" charset="-122"/>
                <a:cs typeface="Times New Roman" panose="02020603050405020304" pitchFamily="18" charset="0"/>
              </a:rPr>
              <a:t> </a:t>
            </a:r>
            <a:r>
              <a:rPr lang="en-US" sz="2000" err="1">
                <a:latin typeface="Times New Roman" panose="02020603050405020304" pitchFamily="18" charset="0"/>
                <a:ea typeface="Cabin" pitchFamily="34" charset="-122"/>
                <a:cs typeface="Times New Roman" panose="02020603050405020304" pitchFamily="18" charset="0"/>
              </a:rPr>
              <a:t>nhận</a:t>
            </a:r>
            <a:r>
              <a:rPr lang="en-US" sz="2000">
                <a:latin typeface="Times New Roman" panose="02020603050405020304" pitchFamily="18" charset="0"/>
                <a:ea typeface="Cabin" pitchFamily="34" charset="-122"/>
                <a:cs typeface="Times New Roman" panose="02020603050405020304" pitchFamily="18" charset="0"/>
              </a:rPr>
              <a:t> </a:t>
            </a:r>
            <a:r>
              <a:rPr lang="en-US" sz="2000" err="1">
                <a:latin typeface="Times New Roman" panose="02020603050405020304" pitchFamily="18" charset="0"/>
                <a:ea typeface="Cabin" pitchFamily="34" charset="-122"/>
                <a:cs typeface="Times New Roman" panose="02020603050405020304" pitchFamily="18" charset="0"/>
              </a:rPr>
              <a:t>kết</a:t>
            </a:r>
            <a:r>
              <a:rPr lang="en-US" sz="2000">
                <a:latin typeface="Times New Roman" panose="02020603050405020304" pitchFamily="18" charset="0"/>
                <a:ea typeface="Cabin" pitchFamily="34" charset="-122"/>
                <a:cs typeface="Times New Roman" panose="02020603050405020304" pitchFamily="18" charset="0"/>
              </a:rPr>
              <a:t> </a:t>
            </a:r>
            <a:r>
              <a:rPr lang="en-US" sz="2000" err="1">
                <a:latin typeface="Times New Roman" panose="02020603050405020304" pitchFamily="18" charset="0"/>
                <a:ea typeface="Cabin" pitchFamily="34" charset="-122"/>
                <a:cs typeface="Times New Roman" panose="02020603050405020304" pitchFamily="18" charset="0"/>
              </a:rPr>
              <a:t>quả</a:t>
            </a:r>
            <a:r>
              <a:rPr lang="en-US" sz="2000">
                <a:latin typeface="Times New Roman" panose="02020603050405020304" pitchFamily="18" charset="0"/>
                <a:ea typeface="Cabin" pitchFamily="34" charset="-122"/>
                <a:cs typeface="Times New Roman" panose="02020603050405020304" pitchFamily="18" charset="0"/>
              </a:rPr>
              <a:t>.</a:t>
            </a:r>
            <a:endParaRPr lang="en-US" sz="2000">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55C9A177-D166-4372-8F13-67D8F70BF40C}"/>
              </a:ext>
            </a:extLst>
          </p:cNvPr>
          <p:cNvSpPr/>
          <p:nvPr/>
        </p:nvSpPr>
        <p:spPr>
          <a:xfrm>
            <a:off x="6246920" y="5359602"/>
            <a:ext cx="4997817" cy="713465"/>
          </a:xfrm>
          <a:prstGeom prst="rect">
            <a:avLst/>
          </a:prstGeom>
        </p:spPr>
        <p:txBody>
          <a:bodyPr wrap="square">
            <a:spAutoFit/>
          </a:bodyPr>
          <a:lstStyle/>
          <a:p>
            <a:pPr algn="ctr">
              <a:lnSpc>
                <a:spcPts val="2500"/>
              </a:lnSpc>
            </a:pPr>
            <a:r>
              <a:rPr lang="en-US" sz="2000" err="1">
                <a:latin typeface="Times New Roman" panose="02020603050405020304" pitchFamily="18" charset="0"/>
                <a:ea typeface="Cabin" pitchFamily="34" charset="-122"/>
                <a:cs typeface="Times New Roman" panose="02020603050405020304" pitchFamily="18" charset="0"/>
              </a:rPr>
              <a:t>Phân</a:t>
            </a:r>
            <a:r>
              <a:rPr lang="en-US" sz="2000">
                <a:latin typeface="Times New Roman" panose="02020603050405020304" pitchFamily="18" charset="0"/>
                <a:ea typeface="Cabin" pitchFamily="34" charset="-122"/>
                <a:cs typeface="Times New Roman" panose="02020603050405020304" pitchFamily="18" charset="0"/>
              </a:rPr>
              <a:t> </a:t>
            </a:r>
            <a:r>
              <a:rPr lang="en-US" sz="2000" err="1">
                <a:latin typeface="Times New Roman" panose="02020603050405020304" pitchFamily="18" charset="0"/>
                <a:ea typeface="Cabin" pitchFamily="34" charset="-122"/>
                <a:cs typeface="Times New Roman" panose="02020603050405020304" pitchFamily="18" charset="0"/>
              </a:rPr>
              <a:t>tích</a:t>
            </a:r>
            <a:r>
              <a:rPr lang="en-US" sz="2000">
                <a:latin typeface="Times New Roman" panose="02020603050405020304" pitchFamily="18" charset="0"/>
                <a:ea typeface="Cabin" pitchFamily="34" charset="-122"/>
                <a:cs typeface="Times New Roman" panose="02020603050405020304" pitchFamily="18" charset="0"/>
              </a:rPr>
              <a:t> </a:t>
            </a:r>
            <a:r>
              <a:rPr lang="en-US" sz="2000" err="1">
                <a:latin typeface="Times New Roman" panose="02020603050405020304" pitchFamily="18" charset="0"/>
                <a:ea typeface="Cabin" pitchFamily="34" charset="-122"/>
                <a:cs typeface="Times New Roman" panose="02020603050405020304" pitchFamily="18" charset="0"/>
              </a:rPr>
              <a:t>kết</a:t>
            </a:r>
            <a:r>
              <a:rPr lang="en-US" sz="2000">
                <a:latin typeface="Times New Roman" panose="02020603050405020304" pitchFamily="18" charset="0"/>
                <a:ea typeface="Cabin" pitchFamily="34" charset="-122"/>
                <a:cs typeface="Times New Roman" panose="02020603050405020304" pitchFamily="18" charset="0"/>
              </a:rPr>
              <a:t> </a:t>
            </a:r>
            <a:r>
              <a:rPr lang="en-US" sz="2000" err="1">
                <a:latin typeface="Times New Roman" panose="02020603050405020304" pitchFamily="18" charset="0"/>
                <a:ea typeface="Cabin" pitchFamily="34" charset="-122"/>
                <a:cs typeface="Times New Roman" panose="02020603050405020304" pitchFamily="18" charset="0"/>
              </a:rPr>
              <a:t>quả</a:t>
            </a:r>
            <a:r>
              <a:rPr lang="en-US" sz="2000">
                <a:latin typeface="Times New Roman" panose="02020603050405020304" pitchFamily="18" charset="0"/>
                <a:ea typeface="Cabin" pitchFamily="34" charset="-122"/>
                <a:cs typeface="Times New Roman" panose="02020603050405020304" pitchFamily="18" charset="0"/>
              </a:rPr>
              <a:t> </a:t>
            </a:r>
            <a:r>
              <a:rPr lang="en-US" sz="2000" err="1">
                <a:latin typeface="Times New Roman" panose="02020603050405020304" pitchFamily="18" charset="0"/>
                <a:ea typeface="Cabin" pitchFamily="34" charset="-122"/>
                <a:cs typeface="Times New Roman" panose="02020603050405020304" pitchFamily="18" charset="0"/>
              </a:rPr>
              <a:t>và</a:t>
            </a:r>
            <a:r>
              <a:rPr lang="en-US" sz="2000">
                <a:latin typeface="Times New Roman" panose="02020603050405020304" pitchFamily="18" charset="0"/>
                <a:ea typeface="Cabin" pitchFamily="34" charset="-122"/>
                <a:cs typeface="Times New Roman" panose="02020603050405020304" pitchFamily="18" charset="0"/>
              </a:rPr>
              <a:t> </a:t>
            </a:r>
            <a:r>
              <a:rPr lang="en-US" sz="2000" err="1">
                <a:latin typeface="Times New Roman" panose="02020603050405020304" pitchFamily="18" charset="0"/>
                <a:ea typeface="Cabin" pitchFamily="34" charset="-122"/>
                <a:cs typeface="Times New Roman" panose="02020603050405020304" pitchFamily="18" charset="0"/>
              </a:rPr>
              <a:t>tạo</a:t>
            </a:r>
            <a:r>
              <a:rPr lang="en-US" sz="2000">
                <a:latin typeface="Times New Roman" panose="02020603050405020304" pitchFamily="18" charset="0"/>
                <a:ea typeface="Cabin" pitchFamily="34" charset="-122"/>
                <a:cs typeface="Times New Roman" panose="02020603050405020304" pitchFamily="18" charset="0"/>
              </a:rPr>
              <a:t> </a:t>
            </a:r>
            <a:r>
              <a:rPr lang="en-US" sz="2000" err="1">
                <a:latin typeface="Times New Roman" panose="02020603050405020304" pitchFamily="18" charset="0"/>
                <a:ea typeface="Cabin" pitchFamily="34" charset="-122"/>
                <a:cs typeface="Times New Roman" panose="02020603050405020304" pitchFamily="18" charset="0"/>
              </a:rPr>
              <a:t>báo</a:t>
            </a:r>
            <a:r>
              <a:rPr lang="en-US" sz="2000">
                <a:latin typeface="Times New Roman" panose="02020603050405020304" pitchFamily="18" charset="0"/>
                <a:ea typeface="Cabin" pitchFamily="34" charset="-122"/>
                <a:cs typeface="Times New Roman" panose="02020603050405020304" pitchFamily="18" charset="0"/>
              </a:rPr>
              <a:t> </a:t>
            </a:r>
            <a:r>
              <a:rPr lang="en-US" sz="2000" err="1">
                <a:latin typeface="Times New Roman" panose="02020603050405020304" pitchFamily="18" charset="0"/>
                <a:ea typeface="Cabin" pitchFamily="34" charset="-122"/>
                <a:cs typeface="Times New Roman" panose="02020603050405020304" pitchFamily="18" charset="0"/>
              </a:rPr>
              <a:t>cáo</a:t>
            </a:r>
            <a:r>
              <a:rPr lang="en-US" sz="2000">
                <a:latin typeface="Times New Roman" panose="02020603050405020304" pitchFamily="18" charset="0"/>
                <a:ea typeface="Cabin" pitchFamily="34" charset="-122"/>
                <a:cs typeface="Times New Roman" panose="02020603050405020304" pitchFamily="18" charset="0"/>
              </a:rPr>
              <a:t> </a:t>
            </a:r>
          </a:p>
          <a:p>
            <a:pPr algn="ctr">
              <a:lnSpc>
                <a:spcPts val="2500"/>
              </a:lnSpc>
            </a:pPr>
            <a:r>
              <a:rPr lang="en-US" sz="2000" err="1">
                <a:latin typeface="Times New Roman" panose="02020603050405020304" pitchFamily="18" charset="0"/>
                <a:ea typeface="Cabin" pitchFamily="34" charset="-122"/>
                <a:cs typeface="Times New Roman" panose="02020603050405020304" pitchFamily="18" charset="0"/>
              </a:rPr>
              <a:t>kiểm</a:t>
            </a:r>
            <a:r>
              <a:rPr lang="en-US" sz="2000">
                <a:latin typeface="Times New Roman" panose="02020603050405020304" pitchFamily="18" charset="0"/>
                <a:ea typeface="Cabin" pitchFamily="34" charset="-122"/>
                <a:cs typeface="Times New Roman" panose="02020603050405020304" pitchFamily="18" charset="0"/>
              </a:rPr>
              <a:t> </a:t>
            </a:r>
            <a:r>
              <a:rPr lang="en-US" sz="2000" err="1">
                <a:latin typeface="Times New Roman" panose="02020603050405020304" pitchFamily="18" charset="0"/>
                <a:ea typeface="Cabin" pitchFamily="34" charset="-122"/>
                <a:cs typeface="Times New Roman" panose="02020603050405020304" pitchFamily="18" charset="0"/>
              </a:rPr>
              <a:t>thử</a:t>
            </a:r>
            <a:r>
              <a:rPr lang="en-US" sz="2000">
                <a:latin typeface="Times New Roman" panose="02020603050405020304" pitchFamily="18" charset="0"/>
                <a:ea typeface="Cabin" pitchFamily="34" charset="-122"/>
                <a:cs typeface="Times New Roman" panose="02020603050405020304" pitchFamily="18" charset="0"/>
              </a:rPr>
              <a:t>.</a:t>
            </a:r>
            <a:endParaRPr lang="en-US" sz="200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3E791F1F-7517-4649-81B3-A42BBA51B2AA}"/>
              </a:ext>
            </a:extLst>
          </p:cNvPr>
          <p:cNvSpPr txBox="1"/>
          <p:nvPr/>
        </p:nvSpPr>
        <p:spPr>
          <a:xfrm>
            <a:off x="1324128" y="562913"/>
            <a:ext cx="9845584" cy="1272143"/>
          </a:xfrm>
          <a:prstGeom prst="rect">
            <a:avLst/>
          </a:prstGeom>
          <a:noFill/>
        </p:spPr>
        <p:txBody>
          <a:bodyPr wrap="square" rtlCol="0">
            <a:spAutoFit/>
          </a:bodyPr>
          <a:lstStyle/>
          <a:p>
            <a:pPr algn="ctr">
              <a:lnSpc>
                <a:spcPts val="4600"/>
              </a:lnSpc>
            </a:pPr>
            <a:r>
              <a:rPr lang="en-US" sz="4400" b="1">
                <a:latin typeface="Times New Roman" panose="02020603050405020304" pitchFamily="18" charset="0"/>
                <a:ea typeface="Unbounded" pitchFamily="34" charset="-122"/>
                <a:cs typeface="Times New Roman" panose="02020603050405020304" pitchFamily="18" charset="0"/>
              </a:rPr>
              <a:t>1. Kiến </a:t>
            </a:r>
            <a:r>
              <a:rPr lang="en-US" sz="4400" b="1" err="1">
                <a:latin typeface="Times New Roman" panose="02020603050405020304" pitchFamily="18" charset="0"/>
                <a:ea typeface="Unbounded" pitchFamily="34" charset="-122"/>
                <a:cs typeface="Times New Roman" panose="02020603050405020304" pitchFamily="18" charset="0"/>
              </a:rPr>
              <a:t>Thức</a:t>
            </a:r>
            <a:r>
              <a:rPr lang="en-US" sz="4400" b="1">
                <a:latin typeface="Times New Roman" panose="02020603050405020304" pitchFamily="18" charset="0"/>
                <a:ea typeface="Unbounded" pitchFamily="34" charset="-122"/>
                <a:cs typeface="Times New Roman" panose="02020603050405020304" pitchFamily="18" charset="0"/>
              </a:rPr>
              <a:t> </a:t>
            </a:r>
            <a:r>
              <a:rPr lang="en-US" sz="4400" b="1" err="1">
                <a:latin typeface="Times New Roman" panose="02020603050405020304" pitchFamily="18" charset="0"/>
                <a:ea typeface="Unbounded" pitchFamily="34" charset="-122"/>
                <a:cs typeface="Times New Roman" panose="02020603050405020304" pitchFamily="18" charset="0"/>
              </a:rPr>
              <a:t>Cơ</a:t>
            </a:r>
            <a:r>
              <a:rPr lang="en-US" sz="4400" b="1">
                <a:latin typeface="Times New Roman" panose="02020603050405020304" pitchFamily="18" charset="0"/>
                <a:ea typeface="Unbounded" pitchFamily="34" charset="-122"/>
                <a:cs typeface="Times New Roman" panose="02020603050405020304" pitchFamily="18" charset="0"/>
              </a:rPr>
              <a:t> </a:t>
            </a:r>
            <a:r>
              <a:rPr lang="en-US" sz="4400" b="1" err="1">
                <a:latin typeface="Times New Roman" panose="02020603050405020304" pitchFamily="18" charset="0"/>
                <a:ea typeface="Unbounded" pitchFamily="34" charset="-122"/>
                <a:cs typeface="Times New Roman" panose="02020603050405020304" pitchFamily="18" charset="0"/>
              </a:rPr>
              <a:t>Bản</a:t>
            </a:r>
            <a:r>
              <a:rPr lang="en-US" sz="4400" b="1">
                <a:latin typeface="Times New Roman" panose="02020603050405020304" pitchFamily="18" charset="0"/>
                <a:ea typeface="Unbounded" pitchFamily="34" charset="-122"/>
                <a:cs typeface="Times New Roman" panose="02020603050405020304" pitchFamily="18" charset="0"/>
              </a:rPr>
              <a:t> </a:t>
            </a:r>
            <a:r>
              <a:rPr lang="en-US" sz="4400" b="1" err="1">
                <a:latin typeface="Times New Roman" panose="02020603050405020304" pitchFamily="18" charset="0"/>
                <a:ea typeface="Unbounded" pitchFamily="34" charset="-122"/>
                <a:cs typeface="Times New Roman" panose="02020603050405020304" pitchFamily="18" charset="0"/>
              </a:rPr>
              <a:t>về</a:t>
            </a:r>
            <a:r>
              <a:rPr lang="en-US" sz="4400" b="1">
                <a:latin typeface="Times New Roman" panose="02020603050405020304" pitchFamily="18" charset="0"/>
                <a:ea typeface="Unbounded" pitchFamily="34" charset="-122"/>
                <a:cs typeface="Times New Roman" panose="02020603050405020304" pitchFamily="18" charset="0"/>
              </a:rPr>
              <a:t> </a:t>
            </a:r>
            <a:r>
              <a:rPr lang="en-US" sz="4400" b="1" err="1">
                <a:latin typeface="Times New Roman" panose="02020603050405020304" pitchFamily="18" charset="0"/>
                <a:ea typeface="Unbounded" pitchFamily="34" charset="-122"/>
                <a:cs typeface="Times New Roman" panose="02020603050405020304" pitchFamily="18" charset="0"/>
              </a:rPr>
              <a:t>Kiểm</a:t>
            </a:r>
            <a:r>
              <a:rPr lang="en-US" sz="4400" b="1">
                <a:latin typeface="Times New Roman" panose="02020603050405020304" pitchFamily="18" charset="0"/>
                <a:ea typeface="Unbounded" pitchFamily="34" charset="-122"/>
                <a:cs typeface="Times New Roman" panose="02020603050405020304" pitchFamily="18" charset="0"/>
              </a:rPr>
              <a:t> </a:t>
            </a:r>
            <a:r>
              <a:rPr lang="en-US" sz="4400" b="1" err="1">
                <a:latin typeface="Times New Roman" panose="02020603050405020304" pitchFamily="18" charset="0"/>
                <a:ea typeface="Unbounded" pitchFamily="34" charset="-122"/>
                <a:cs typeface="Times New Roman" panose="02020603050405020304" pitchFamily="18" charset="0"/>
              </a:rPr>
              <a:t>Thử</a:t>
            </a:r>
            <a:r>
              <a:rPr lang="en-US" sz="4400" b="1">
                <a:latin typeface="Times New Roman" panose="02020603050405020304" pitchFamily="18" charset="0"/>
                <a:ea typeface="Unbounded" pitchFamily="34" charset="-122"/>
                <a:cs typeface="Times New Roman" panose="02020603050405020304" pitchFamily="18" charset="0"/>
              </a:rPr>
              <a:t> </a:t>
            </a:r>
            <a:r>
              <a:rPr lang="en-US" sz="4400" b="1" err="1">
                <a:latin typeface="Times New Roman" panose="02020603050405020304" pitchFamily="18" charset="0"/>
                <a:ea typeface="Unbounded" pitchFamily="34" charset="-122"/>
                <a:cs typeface="Times New Roman" panose="02020603050405020304" pitchFamily="18" charset="0"/>
              </a:rPr>
              <a:t>Phần</a:t>
            </a:r>
            <a:r>
              <a:rPr lang="en-US" sz="4400" b="1">
                <a:latin typeface="Times New Roman" panose="02020603050405020304" pitchFamily="18" charset="0"/>
                <a:ea typeface="Unbounded" pitchFamily="34" charset="-122"/>
                <a:cs typeface="Times New Roman" panose="02020603050405020304" pitchFamily="18" charset="0"/>
              </a:rPr>
              <a:t> </a:t>
            </a:r>
            <a:r>
              <a:rPr lang="en-US" sz="4400" b="1" err="1">
                <a:latin typeface="Times New Roman" panose="02020603050405020304" pitchFamily="18" charset="0"/>
                <a:ea typeface="Unbounded" pitchFamily="34" charset="-122"/>
                <a:cs typeface="Times New Roman" panose="02020603050405020304" pitchFamily="18" charset="0"/>
              </a:rPr>
              <a:t>Mềm</a:t>
            </a:r>
            <a:endParaRPr lang="en-US" sz="4400" b="1">
              <a:latin typeface="Times New Roman" panose="02020603050405020304" pitchFamily="18" charset="0"/>
              <a:cs typeface="Times New Roman" panose="02020603050405020304" pitchFamily="18" charset="0"/>
            </a:endParaRPr>
          </a:p>
        </p:txBody>
      </p:sp>
      <p:sp>
        <p:nvSpPr>
          <p:cNvPr id="29" name="Text 7">
            <a:extLst>
              <a:ext uri="{FF2B5EF4-FFF2-40B4-BE49-F238E27FC236}">
                <a16:creationId xmlns:a16="http://schemas.microsoft.com/office/drawing/2014/main" id="{45C4A43B-FB6A-4238-9E1F-5F0F267E7A8A}"/>
              </a:ext>
            </a:extLst>
          </p:cNvPr>
          <p:cNvSpPr/>
          <p:nvPr/>
        </p:nvSpPr>
        <p:spPr>
          <a:xfrm>
            <a:off x="6810182" y="3105832"/>
            <a:ext cx="2460941" cy="392809"/>
          </a:xfrm>
          <a:prstGeom prst="rect">
            <a:avLst/>
          </a:prstGeom>
          <a:noFill/>
          <a:ln/>
        </p:spPr>
        <p:txBody>
          <a:bodyPr wrap="none" lIns="0" tIns="0" rIns="0" bIns="0" rtlCol="0" anchor="t"/>
          <a:lstStyle/>
          <a:p>
            <a:pPr marL="0" indent="0" algn="ctr">
              <a:lnSpc>
                <a:spcPts val="2300"/>
              </a:lnSpc>
              <a:buNone/>
            </a:pPr>
            <a:r>
              <a:rPr lang="en-US" sz="3200" b="1" err="1">
                <a:ln>
                  <a:solidFill>
                    <a:schemeClr val="accent1">
                      <a:lumMod val="75000"/>
                    </a:schemeClr>
                  </a:solidFill>
                </a:ln>
                <a:solidFill>
                  <a:schemeClr val="accent1">
                    <a:lumMod val="60000"/>
                    <a:lumOff val="40000"/>
                  </a:schemeClr>
                </a:solidFill>
                <a:latin typeface="Times New Roman" panose="02020603050405020304" pitchFamily="18" charset="0"/>
                <a:cs typeface="Times New Roman" panose="02020603050405020304" pitchFamily="18" charset="0"/>
              </a:rPr>
              <a:t>Thiết</a:t>
            </a:r>
            <a:r>
              <a:rPr lang="en-US" sz="3200" b="1">
                <a:ln>
                  <a:solidFill>
                    <a:schemeClr val="accent1">
                      <a:lumMod val="75000"/>
                    </a:schemeClr>
                  </a:solidFill>
                </a:ln>
                <a:solidFill>
                  <a:schemeClr val="accent1">
                    <a:lumMod val="60000"/>
                    <a:lumOff val="40000"/>
                  </a:schemeClr>
                </a:solidFill>
                <a:latin typeface="Times New Roman" panose="02020603050405020304" pitchFamily="18" charset="0"/>
                <a:cs typeface="Times New Roman" panose="02020603050405020304" pitchFamily="18" charset="0"/>
              </a:rPr>
              <a:t> </a:t>
            </a:r>
            <a:r>
              <a:rPr lang="en-US" sz="3200" b="1" err="1">
                <a:ln>
                  <a:solidFill>
                    <a:schemeClr val="accent1">
                      <a:lumMod val="75000"/>
                    </a:schemeClr>
                  </a:solidFill>
                </a:ln>
                <a:solidFill>
                  <a:schemeClr val="accent1">
                    <a:lumMod val="60000"/>
                    <a:lumOff val="40000"/>
                  </a:schemeClr>
                </a:solidFill>
                <a:latin typeface="Times New Roman" panose="02020603050405020304" pitchFamily="18" charset="0"/>
                <a:cs typeface="Times New Roman" panose="02020603050405020304" pitchFamily="18" charset="0"/>
              </a:rPr>
              <a:t>Kế</a:t>
            </a:r>
            <a:endParaRPr lang="en-US" sz="3200" b="1">
              <a:ln>
                <a:solidFill>
                  <a:schemeClr val="accent1">
                    <a:lumMod val="75000"/>
                  </a:schemeClr>
                </a:solidFill>
              </a:ln>
              <a:solidFill>
                <a:schemeClr val="accent1">
                  <a:lumMod val="60000"/>
                  <a:lumOff val="40000"/>
                </a:schemeClr>
              </a:solidFill>
              <a:latin typeface="Times New Roman" panose="02020603050405020304" pitchFamily="18" charset="0"/>
              <a:cs typeface="Times New Roman" panose="02020603050405020304" pitchFamily="18" charset="0"/>
            </a:endParaRPr>
          </a:p>
        </p:txBody>
      </p:sp>
      <p:sp>
        <p:nvSpPr>
          <p:cNvPr id="30" name="Text 7">
            <a:extLst>
              <a:ext uri="{FF2B5EF4-FFF2-40B4-BE49-F238E27FC236}">
                <a16:creationId xmlns:a16="http://schemas.microsoft.com/office/drawing/2014/main" id="{27A08CCF-64AC-4D10-94DC-948917E540C3}"/>
              </a:ext>
            </a:extLst>
          </p:cNvPr>
          <p:cNvSpPr/>
          <p:nvPr/>
        </p:nvSpPr>
        <p:spPr>
          <a:xfrm>
            <a:off x="2569988" y="4026302"/>
            <a:ext cx="2460941" cy="392809"/>
          </a:xfrm>
          <a:prstGeom prst="rect">
            <a:avLst/>
          </a:prstGeom>
          <a:noFill/>
          <a:ln/>
        </p:spPr>
        <p:txBody>
          <a:bodyPr wrap="none" lIns="0" tIns="0" rIns="0" bIns="0" rtlCol="0" anchor="t"/>
          <a:lstStyle/>
          <a:p>
            <a:pPr marL="0" indent="0" algn="ctr">
              <a:lnSpc>
                <a:spcPts val="2300"/>
              </a:lnSpc>
              <a:buNone/>
            </a:pPr>
            <a:r>
              <a:rPr lang="en-US" sz="3200" b="1" err="1">
                <a:ln>
                  <a:solidFill>
                    <a:schemeClr val="accent1">
                      <a:lumMod val="75000"/>
                    </a:schemeClr>
                  </a:solidFill>
                </a:ln>
                <a:solidFill>
                  <a:schemeClr val="accent1">
                    <a:lumMod val="60000"/>
                    <a:lumOff val="40000"/>
                  </a:schemeClr>
                </a:solidFill>
                <a:latin typeface="Times New Roman" panose="02020603050405020304" pitchFamily="18" charset="0"/>
                <a:cs typeface="Times New Roman" panose="02020603050405020304" pitchFamily="18" charset="0"/>
              </a:rPr>
              <a:t>Thực</a:t>
            </a:r>
            <a:r>
              <a:rPr lang="en-US" sz="3200" b="1">
                <a:ln>
                  <a:solidFill>
                    <a:schemeClr val="accent1">
                      <a:lumMod val="75000"/>
                    </a:schemeClr>
                  </a:solidFill>
                </a:ln>
                <a:solidFill>
                  <a:schemeClr val="accent1">
                    <a:lumMod val="60000"/>
                    <a:lumOff val="40000"/>
                  </a:schemeClr>
                </a:solidFill>
                <a:latin typeface="Times New Roman" panose="02020603050405020304" pitchFamily="18" charset="0"/>
                <a:cs typeface="Times New Roman" panose="02020603050405020304" pitchFamily="18" charset="0"/>
              </a:rPr>
              <a:t> </a:t>
            </a:r>
            <a:r>
              <a:rPr lang="en-US" sz="3200" b="1" err="1">
                <a:ln>
                  <a:solidFill>
                    <a:schemeClr val="accent1">
                      <a:lumMod val="75000"/>
                    </a:schemeClr>
                  </a:solidFill>
                </a:ln>
                <a:solidFill>
                  <a:schemeClr val="accent1">
                    <a:lumMod val="60000"/>
                    <a:lumOff val="40000"/>
                  </a:schemeClr>
                </a:solidFill>
                <a:latin typeface="Times New Roman" panose="02020603050405020304" pitchFamily="18" charset="0"/>
                <a:cs typeface="Times New Roman" panose="02020603050405020304" pitchFamily="18" charset="0"/>
              </a:rPr>
              <a:t>Hiện</a:t>
            </a:r>
            <a:endParaRPr lang="en-US" sz="3200" b="1">
              <a:ln>
                <a:solidFill>
                  <a:schemeClr val="accent1">
                    <a:lumMod val="75000"/>
                  </a:schemeClr>
                </a:solidFill>
              </a:ln>
              <a:solidFill>
                <a:schemeClr val="accent1">
                  <a:lumMod val="60000"/>
                  <a:lumOff val="40000"/>
                </a:schemeClr>
              </a:solidFill>
              <a:latin typeface="Times New Roman" panose="02020603050405020304" pitchFamily="18" charset="0"/>
              <a:cs typeface="Times New Roman" panose="02020603050405020304" pitchFamily="18" charset="0"/>
            </a:endParaRPr>
          </a:p>
        </p:txBody>
      </p:sp>
      <p:sp>
        <p:nvSpPr>
          <p:cNvPr id="31" name="Text 7">
            <a:extLst>
              <a:ext uri="{FF2B5EF4-FFF2-40B4-BE49-F238E27FC236}">
                <a16:creationId xmlns:a16="http://schemas.microsoft.com/office/drawing/2014/main" id="{72DC5927-5295-4B42-9C1E-C4FCD311155B}"/>
              </a:ext>
            </a:extLst>
          </p:cNvPr>
          <p:cNvSpPr/>
          <p:nvPr/>
        </p:nvSpPr>
        <p:spPr>
          <a:xfrm>
            <a:off x="6893960" y="4982801"/>
            <a:ext cx="2460941" cy="392809"/>
          </a:xfrm>
          <a:prstGeom prst="rect">
            <a:avLst/>
          </a:prstGeom>
          <a:noFill/>
          <a:ln/>
        </p:spPr>
        <p:txBody>
          <a:bodyPr wrap="none" lIns="0" tIns="0" rIns="0" bIns="0" rtlCol="0" anchor="t"/>
          <a:lstStyle/>
          <a:p>
            <a:pPr marL="0" indent="0" algn="ctr">
              <a:lnSpc>
                <a:spcPts val="2300"/>
              </a:lnSpc>
              <a:buNone/>
            </a:pPr>
            <a:r>
              <a:rPr lang="en-US" sz="3200" b="1" err="1">
                <a:ln>
                  <a:solidFill>
                    <a:schemeClr val="accent1">
                      <a:lumMod val="75000"/>
                    </a:schemeClr>
                  </a:solidFill>
                </a:ln>
                <a:solidFill>
                  <a:schemeClr val="accent1">
                    <a:lumMod val="60000"/>
                    <a:lumOff val="40000"/>
                  </a:schemeClr>
                </a:solidFill>
                <a:latin typeface="Times New Roman" panose="02020603050405020304" pitchFamily="18" charset="0"/>
                <a:cs typeface="Times New Roman" panose="02020603050405020304" pitchFamily="18" charset="0"/>
              </a:rPr>
              <a:t>Báo</a:t>
            </a:r>
            <a:r>
              <a:rPr lang="en-US" sz="3200" b="1">
                <a:ln>
                  <a:solidFill>
                    <a:schemeClr val="accent1">
                      <a:lumMod val="75000"/>
                    </a:schemeClr>
                  </a:solidFill>
                </a:ln>
                <a:solidFill>
                  <a:schemeClr val="accent1">
                    <a:lumMod val="60000"/>
                    <a:lumOff val="40000"/>
                  </a:schemeClr>
                </a:solidFill>
                <a:latin typeface="Times New Roman" panose="02020603050405020304" pitchFamily="18" charset="0"/>
                <a:cs typeface="Times New Roman" panose="02020603050405020304" pitchFamily="18" charset="0"/>
              </a:rPr>
              <a:t> </a:t>
            </a:r>
            <a:r>
              <a:rPr lang="en-US" sz="3200" b="1" err="1">
                <a:ln>
                  <a:solidFill>
                    <a:schemeClr val="accent1">
                      <a:lumMod val="75000"/>
                    </a:schemeClr>
                  </a:solidFill>
                </a:ln>
                <a:solidFill>
                  <a:schemeClr val="accent1">
                    <a:lumMod val="60000"/>
                    <a:lumOff val="40000"/>
                  </a:schemeClr>
                </a:solidFill>
                <a:latin typeface="Times New Roman" panose="02020603050405020304" pitchFamily="18" charset="0"/>
                <a:cs typeface="Times New Roman" panose="02020603050405020304" pitchFamily="18" charset="0"/>
              </a:rPr>
              <a:t>Cáo</a:t>
            </a:r>
            <a:endParaRPr lang="en-US" sz="3200" b="1">
              <a:ln>
                <a:solidFill>
                  <a:schemeClr val="accent1">
                    <a:lumMod val="75000"/>
                  </a:schemeClr>
                </a:solidFill>
              </a:ln>
              <a:solidFill>
                <a:schemeClr val="accent1">
                  <a:lumMod val="60000"/>
                  <a:lumOff val="40000"/>
                </a:schemeClr>
              </a:solidFill>
              <a:latin typeface="Times New Roman" panose="02020603050405020304" pitchFamily="18" charset="0"/>
              <a:cs typeface="Times New Roman" panose="02020603050405020304" pitchFamily="18" charset="0"/>
            </a:endParaRPr>
          </a:p>
        </p:txBody>
      </p:sp>
      <p:sp>
        <p:nvSpPr>
          <p:cNvPr id="32" name="Footer Placeholder 15">
            <a:extLst>
              <a:ext uri="{FF2B5EF4-FFF2-40B4-BE49-F238E27FC236}">
                <a16:creationId xmlns:a16="http://schemas.microsoft.com/office/drawing/2014/main" id="{F69ADD05-6029-4865-ACE9-97A01C73F858}"/>
              </a:ext>
            </a:extLst>
          </p:cNvPr>
          <p:cNvSpPr>
            <a:spLocks noGrp="1"/>
          </p:cNvSpPr>
          <p:nvPr>
            <p:ph type="ftr" sz="quarter" idx="11"/>
          </p:nvPr>
        </p:nvSpPr>
        <p:spPr>
          <a:xfrm>
            <a:off x="-1" y="6081203"/>
            <a:ext cx="2991776" cy="776796"/>
          </a:xfrm>
        </p:spPr>
        <p:txBody>
          <a:bodyPr/>
          <a:lstStyle/>
          <a:p>
            <a:r>
              <a:rPr lang="en-US" sz="1600" err="1">
                <a:solidFill>
                  <a:schemeClr val="accent2">
                    <a:lumMod val="60000"/>
                    <a:lumOff val="40000"/>
                  </a:schemeClr>
                </a:solidFill>
                <a:latin typeface="Times New Roman" panose="02020603050405020304" pitchFamily="18" charset="0"/>
                <a:cs typeface="Times New Roman" panose="02020603050405020304" pitchFamily="18" charset="0"/>
              </a:rPr>
              <a:t>Nhóm</a:t>
            </a:r>
            <a:r>
              <a:rPr lang="en-US" sz="1600">
                <a:solidFill>
                  <a:schemeClr val="accent2">
                    <a:lumMod val="60000"/>
                    <a:lumOff val="40000"/>
                  </a:schemeClr>
                </a:solidFill>
                <a:latin typeface="Times New Roman" panose="02020603050405020304" pitchFamily="18" charset="0"/>
                <a:cs typeface="Times New Roman" panose="02020603050405020304" pitchFamily="18" charset="0"/>
              </a:rPr>
              <a:t> </a:t>
            </a:r>
            <a:r>
              <a:rPr lang="en-US" sz="1600" err="1">
                <a:solidFill>
                  <a:schemeClr val="accent2">
                    <a:lumMod val="60000"/>
                    <a:lumOff val="40000"/>
                  </a:schemeClr>
                </a:solidFill>
                <a:latin typeface="Times New Roman" panose="02020603050405020304" pitchFamily="18" charset="0"/>
                <a:cs typeface="Times New Roman" panose="02020603050405020304" pitchFamily="18" charset="0"/>
              </a:rPr>
              <a:t>Cánh</a:t>
            </a:r>
            <a:r>
              <a:rPr lang="en-US" sz="1600">
                <a:solidFill>
                  <a:schemeClr val="accent2">
                    <a:lumMod val="60000"/>
                    <a:lumOff val="40000"/>
                  </a:schemeClr>
                </a:solidFill>
                <a:latin typeface="Times New Roman" panose="02020603050405020304" pitchFamily="18" charset="0"/>
                <a:cs typeface="Times New Roman" panose="02020603050405020304" pitchFamily="18" charset="0"/>
              </a:rPr>
              <a:t> </a:t>
            </a:r>
            <a:r>
              <a:rPr lang="en-US" sz="1600" err="1">
                <a:solidFill>
                  <a:schemeClr val="accent2">
                    <a:lumMod val="60000"/>
                    <a:lumOff val="40000"/>
                  </a:schemeClr>
                </a:solidFill>
                <a:latin typeface="Times New Roman" panose="02020603050405020304" pitchFamily="18" charset="0"/>
                <a:cs typeface="Times New Roman" panose="02020603050405020304" pitchFamily="18" charset="0"/>
              </a:rPr>
              <a:t>Én</a:t>
            </a:r>
            <a:r>
              <a:rPr lang="en-US" sz="1600">
                <a:solidFill>
                  <a:schemeClr val="accent2">
                    <a:lumMod val="60000"/>
                    <a:lumOff val="40000"/>
                  </a:schemeClr>
                </a:solidFill>
                <a:latin typeface="Times New Roman" panose="02020603050405020304" pitchFamily="18" charset="0"/>
                <a:cs typeface="Times New Roman" panose="02020603050405020304" pitchFamily="18" charset="0"/>
              </a:rPr>
              <a:t> - CĐ TH 22DĐ D</a:t>
            </a:r>
          </a:p>
        </p:txBody>
      </p:sp>
    </p:spTree>
    <p:extLst>
      <p:ext uri="{BB962C8B-B14F-4D97-AF65-F5344CB8AC3E}">
        <p14:creationId xmlns:p14="http://schemas.microsoft.com/office/powerpoint/2010/main" val="23807786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par>
                                <p:cTn id="17" presetID="16" presetClass="entr" presetSubtype="21"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par>
                                <p:cTn id="20" presetID="16" presetClass="entr" presetSubtype="21"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arn(inVertical)">
                                      <p:cBhvr>
                                        <p:cTn id="25" dur="500"/>
                                        <p:tgtEl>
                                          <p:spTgt spid="12"/>
                                        </p:tgtEl>
                                      </p:cBhvr>
                                    </p:animEffect>
                                  </p:childTnLst>
                                </p:cTn>
                              </p:par>
                              <p:par>
                                <p:cTn id="26" presetID="16" presetClass="entr" presetSubtype="21"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barn(inVertical)">
                                      <p:cBhvr>
                                        <p:cTn id="28" dur="500"/>
                                        <p:tgtEl>
                                          <p:spTgt spid="14"/>
                                        </p:tgtEl>
                                      </p:cBhvr>
                                    </p:animEffect>
                                  </p:childTnLst>
                                </p:cTn>
                              </p:par>
                              <p:par>
                                <p:cTn id="29" presetID="16" presetClass="entr" presetSubtype="21"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barn(inVertical)">
                                      <p:cBhvr>
                                        <p:cTn id="31" dur="500"/>
                                        <p:tgtEl>
                                          <p:spTgt spid="15"/>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barn(inVertical)">
                                      <p:cBhvr>
                                        <p:cTn id="34" dur="500"/>
                                        <p:tgtEl>
                                          <p:spTgt spid="16"/>
                                        </p:tgtEl>
                                      </p:cBhvr>
                                    </p:animEffect>
                                  </p:childTnLst>
                                </p:cTn>
                              </p:par>
                              <p:par>
                                <p:cTn id="35" presetID="16" presetClass="entr" presetSubtype="21"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barn(inVertical)">
                                      <p:cBhvr>
                                        <p:cTn id="37" dur="500"/>
                                        <p:tgtEl>
                                          <p:spTgt spid="18"/>
                                        </p:tgtEl>
                                      </p:cBhvr>
                                    </p:animEffect>
                                  </p:childTnLst>
                                </p:cTn>
                              </p:par>
                              <p:par>
                                <p:cTn id="38" presetID="16" presetClass="entr" presetSubtype="21"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barn(inVertical)">
                                      <p:cBhvr>
                                        <p:cTn id="40" dur="500"/>
                                        <p:tgtEl>
                                          <p:spTgt spid="19"/>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barn(inVertical)">
                                      <p:cBhvr>
                                        <p:cTn id="43" dur="500"/>
                                        <p:tgtEl>
                                          <p:spTgt spid="20"/>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barn(inVertical)">
                                      <p:cBhvr>
                                        <p:cTn id="46" dur="500"/>
                                        <p:tgtEl>
                                          <p:spTgt spid="22"/>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barn(inVertical)">
                                      <p:cBhvr>
                                        <p:cTn id="49" dur="500"/>
                                        <p:tgtEl>
                                          <p:spTgt spid="23"/>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barn(inVertical)">
                                      <p:cBhvr>
                                        <p:cTn id="52" dur="500"/>
                                        <p:tgtEl>
                                          <p:spTgt spid="24"/>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barn(inVertical)">
                                      <p:cBhvr>
                                        <p:cTn id="55" dur="500"/>
                                        <p:tgtEl>
                                          <p:spTgt spid="25"/>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barn(inVertical)">
                                      <p:cBhvr>
                                        <p:cTn id="58" dur="500"/>
                                        <p:tgtEl>
                                          <p:spTgt spid="29"/>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barn(inVertical)">
                                      <p:cBhvr>
                                        <p:cTn id="61" dur="500"/>
                                        <p:tgtEl>
                                          <p:spTgt spid="30"/>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barn(inVertical)">
                                      <p:cBhvr>
                                        <p:cTn id="6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2" grpId="0" animBg="1"/>
      <p:bldP spid="16" grpId="0" animBg="1"/>
      <p:bldP spid="20" grpId="0" animBg="1"/>
      <p:bldP spid="22" grpId="0"/>
      <p:bldP spid="23" grpId="0"/>
      <p:bldP spid="24" grpId="0"/>
      <p:bldP spid="25" grpId="0"/>
      <p:bldP spid="29" grpId="0" animBg="1"/>
      <p:bldP spid="30" grpId="0" animBg="1"/>
      <p:bldP spid="3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3E791F1F-7517-4649-81B3-A42BBA51B2AA}"/>
              </a:ext>
            </a:extLst>
          </p:cNvPr>
          <p:cNvSpPr txBox="1"/>
          <p:nvPr/>
        </p:nvSpPr>
        <p:spPr>
          <a:xfrm>
            <a:off x="1710737" y="697268"/>
            <a:ext cx="8915834" cy="769441"/>
          </a:xfrm>
          <a:prstGeom prst="rect">
            <a:avLst/>
          </a:prstGeom>
          <a:noFill/>
        </p:spPr>
        <p:txBody>
          <a:bodyPr wrap="square" rtlCol="0">
            <a:spAutoFit/>
          </a:bodyPr>
          <a:lstStyle/>
          <a:p>
            <a:pPr algn="ctr"/>
            <a:r>
              <a:rPr lang="en-US" sz="4400" b="1">
                <a:latin typeface="Times New Roman" panose="02020603050405020304" pitchFamily="18" charset="0"/>
                <a:cs typeface="Times New Roman" panose="02020603050405020304" pitchFamily="18" charset="0"/>
              </a:rPr>
              <a:t>2. Kiểm Thử Trên Thiết Bị Di Động</a:t>
            </a:r>
            <a:endParaRPr lang="en-US" sz="4400" b="1"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D374F9A3-1963-4090-BCE3-B1F05940DB99}"/>
              </a:ext>
            </a:extLst>
          </p:cNvPr>
          <p:cNvSpPr txBox="1"/>
          <p:nvPr/>
        </p:nvSpPr>
        <p:spPr>
          <a:xfrm>
            <a:off x="1150552" y="2088641"/>
            <a:ext cx="10212866" cy="3785652"/>
          </a:xfrm>
          <a:prstGeom prst="rect">
            <a:avLst/>
          </a:prstGeom>
          <a:noFill/>
        </p:spPr>
        <p:txBody>
          <a:bodyPr wrap="square" rtlCol="0">
            <a:spAutoFit/>
          </a:bodyPr>
          <a:lstStyle/>
          <a:p>
            <a:pPr marL="342900" indent="-342900">
              <a:buFont typeface="Wingdings" panose="05000000000000000000" pitchFamily="2" charset="2"/>
              <a:buChar char="ü"/>
            </a:pPr>
            <a:r>
              <a:rPr lang="vi-VN" sz="2400" dirty="0">
                <a:latin typeface="Times New Roman" panose="02020603050405020304" pitchFamily="18" charset="0"/>
                <a:cs typeface="Times New Roman" panose="02020603050405020304" pitchFamily="18" charset="0"/>
              </a:rPr>
              <a:t>Kiểm thử phần mềm trên thiết bị di động (Mobile Application Testing) là quá trình kiểm tra chất lượng và tính ổn định của các ứng dụng di động để đảm bảo rằng chúng hoạt động đúng cách trên nhiều thiết bị, hệ điều hành và mạng </a:t>
            </a:r>
            <a:r>
              <a:rPr lang="vi-VN" sz="2400">
                <a:latin typeface="Times New Roman" panose="02020603050405020304" pitchFamily="18" charset="0"/>
                <a:cs typeface="Times New Roman" panose="02020603050405020304" pitchFamily="18" charset="0"/>
              </a:rPr>
              <a:t>khác nhau</a:t>
            </a:r>
            <a:endParaRPr lang="en-US" sz="240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vi-VN" sz="2400" dirty="0">
                <a:latin typeface="Times New Roman" panose="02020603050405020304" pitchFamily="18" charset="0"/>
                <a:cs typeface="Times New Roman" panose="02020603050405020304" pitchFamily="18" charset="0"/>
              </a:rPr>
              <a:t>Đây là một phần quan trọng trong quá trình phát triển ứng dụng, giúp đảm bảo rằng người dùng có trải nghiệm tốt nhất với ứng dụng trên các thiết bị di động như điện thoại thông minh, máy tính </a:t>
            </a:r>
            <a:r>
              <a:rPr lang="vi-VN" sz="2400">
                <a:latin typeface="Times New Roman" panose="02020603050405020304" pitchFamily="18" charset="0"/>
                <a:cs typeface="Times New Roman" panose="02020603050405020304" pitchFamily="18" charset="0"/>
              </a:rPr>
              <a:t>bảng.</a:t>
            </a:r>
            <a:endParaRPr lang="en-US" sz="240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
        <p:nvSpPr>
          <p:cNvPr id="33" name="Footer Placeholder 15">
            <a:extLst>
              <a:ext uri="{FF2B5EF4-FFF2-40B4-BE49-F238E27FC236}">
                <a16:creationId xmlns:a16="http://schemas.microsoft.com/office/drawing/2014/main" id="{1F7DE127-33B8-4ECE-BBDF-C63AEEE14308}"/>
              </a:ext>
            </a:extLst>
          </p:cNvPr>
          <p:cNvSpPr>
            <a:spLocks noGrp="1"/>
          </p:cNvSpPr>
          <p:nvPr>
            <p:ph type="ftr" sz="quarter" idx="11"/>
          </p:nvPr>
        </p:nvSpPr>
        <p:spPr>
          <a:xfrm>
            <a:off x="-1" y="6081203"/>
            <a:ext cx="2991776" cy="776796"/>
          </a:xfrm>
        </p:spPr>
        <p:txBody>
          <a:bodyPr/>
          <a:lstStyle/>
          <a:p>
            <a:r>
              <a:rPr lang="en-US" sz="1600" err="1">
                <a:solidFill>
                  <a:schemeClr val="accent2">
                    <a:lumMod val="60000"/>
                    <a:lumOff val="40000"/>
                  </a:schemeClr>
                </a:solidFill>
                <a:latin typeface="Times New Roman" panose="02020603050405020304" pitchFamily="18" charset="0"/>
                <a:cs typeface="Times New Roman" panose="02020603050405020304" pitchFamily="18" charset="0"/>
              </a:rPr>
              <a:t>Nhóm</a:t>
            </a:r>
            <a:r>
              <a:rPr lang="en-US" sz="1600">
                <a:solidFill>
                  <a:schemeClr val="accent2">
                    <a:lumMod val="60000"/>
                    <a:lumOff val="40000"/>
                  </a:schemeClr>
                </a:solidFill>
                <a:latin typeface="Times New Roman" panose="02020603050405020304" pitchFamily="18" charset="0"/>
                <a:cs typeface="Times New Roman" panose="02020603050405020304" pitchFamily="18" charset="0"/>
              </a:rPr>
              <a:t> </a:t>
            </a:r>
            <a:r>
              <a:rPr lang="en-US" sz="1600" err="1">
                <a:solidFill>
                  <a:schemeClr val="accent2">
                    <a:lumMod val="60000"/>
                    <a:lumOff val="40000"/>
                  </a:schemeClr>
                </a:solidFill>
                <a:latin typeface="Times New Roman" panose="02020603050405020304" pitchFamily="18" charset="0"/>
                <a:cs typeface="Times New Roman" panose="02020603050405020304" pitchFamily="18" charset="0"/>
              </a:rPr>
              <a:t>Cánh</a:t>
            </a:r>
            <a:r>
              <a:rPr lang="en-US" sz="1600">
                <a:solidFill>
                  <a:schemeClr val="accent2">
                    <a:lumMod val="60000"/>
                    <a:lumOff val="40000"/>
                  </a:schemeClr>
                </a:solidFill>
                <a:latin typeface="Times New Roman" panose="02020603050405020304" pitchFamily="18" charset="0"/>
                <a:cs typeface="Times New Roman" panose="02020603050405020304" pitchFamily="18" charset="0"/>
              </a:rPr>
              <a:t> </a:t>
            </a:r>
            <a:r>
              <a:rPr lang="en-US" sz="1600" err="1">
                <a:solidFill>
                  <a:schemeClr val="accent2">
                    <a:lumMod val="60000"/>
                    <a:lumOff val="40000"/>
                  </a:schemeClr>
                </a:solidFill>
                <a:latin typeface="Times New Roman" panose="02020603050405020304" pitchFamily="18" charset="0"/>
                <a:cs typeface="Times New Roman" panose="02020603050405020304" pitchFamily="18" charset="0"/>
              </a:rPr>
              <a:t>Én</a:t>
            </a:r>
            <a:r>
              <a:rPr lang="en-US" sz="1600">
                <a:solidFill>
                  <a:schemeClr val="accent2">
                    <a:lumMod val="60000"/>
                    <a:lumOff val="40000"/>
                  </a:schemeClr>
                </a:solidFill>
                <a:latin typeface="Times New Roman" panose="02020603050405020304" pitchFamily="18" charset="0"/>
                <a:cs typeface="Times New Roman" panose="02020603050405020304" pitchFamily="18" charset="0"/>
              </a:rPr>
              <a:t> - CĐ TH 22DĐ D</a:t>
            </a:r>
          </a:p>
        </p:txBody>
      </p:sp>
    </p:spTree>
    <p:extLst>
      <p:ext uri="{BB962C8B-B14F-4D97-AF65-F5344CB8AC3E}">
        <p14:creationId xmlns:p14="http://schemas.microsoft.com/office/powerpoint/2010/main" val="1440399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3E791F1F-7517-4649-81B3-A42BBA51B2AA}"/>
              </a:ext>
            </a:extLst>
          </p:cNvPr>
          <p:cNvSpPr txBox="1"/>
          <p:nvPr/>
        </p:nvSpPr>
        <p:spPr>
          <a:xfrm>
            <a:off x="1205907" y="749490"/>
            <a:ext cx="9945643" cy="769441"/>
          </a:xfrm>
          <a:prstGeom prst="rect">
            <a:avLst/>
          </a:prstGeom>
          <a:noFill/>
        </p:spPr>
        <p:txBody>
          <a:bodyPr wrap="square" rtlCol="0">
            <a:spAutoFit/>
          </a:bodyPr>
          <a:lstStyle/>
          <a:p>
            <a:pPr algn="ctr"/>
            <a:r>
              <a:rPr lang="en-US" sz="4400" b="1">
                <a:latin typeface="Times New Roman" panose="02020603050405020304" pitchFamily="18" charset="0"/>
                <a:cs typeface="Times New Roman" panose="02020603050405020304" pitchFamily="18" charset="0"/>
              </a:rPr>
              <a:t>2. Kiểm Thử Trên Thiết Bị Di Động</a:t>
            </a:r>
            <a:endParaRPr lang="en-US" sz="4400" b="1"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D374F9A3-1963-4090-BCE3-B1F05940DB99}"/>
              </a:ext>
            </a:extLst>
          </p:cNvPr>
          <p:cNvSpPr txBox="1"/>
          <p:nvPr/>
        </p:nvSpPr>
        <p:spPr>
          <a:xfrm>
            <a:off x="1150552" y="2088641"/>
            <a:ext cx="10212866" cy="1200329"/>
          </a:xfrm>
          <a:prstGeom prst="rect">
            <a:avLst/>
          </a:prstGeom>
          <a:noFill/>
        </p:spPr>
        <p:txBody>
          <a:bodyPr wrap="square" rtlCol="0">
            <a:spAutoFit/>
          </a:bodyPr>
          <a:lstStyle/>
          <a:p>
            <a:pPr marL="342900" indent="-342900">
              <a:buFont typeface="Wingdings" panose="05000000000000000000" pitchFamily="2" charset="2"/>
              <a:buChar char="ü"/>
            </a:pPr>
            <a:r>
              <a:rPr lang="en-US" sz="2400">
                <a:latin typeface="Times New Roman" panose="02020603050405020304" pitchFamily="18" charset="0"/>
                <a:cs typeface="Times New Roman" panose="02020603050405020304" pitchFamily="18" charset="0"/>
              </a:rPr>
              <a:t>Các loại kiểm thử đặc biệt cho ứng dụng di động bao gồm kiểm thử giao diện, kiểm thử ch</a:t>
            </a:r>
            <a:r>
              <a:rPr lang="vi-VN" sz="2400">
                <a:latin typeface="Times New Roman" panose="02020603050405020304" pitchFamily="18" charset="0"/>
                <a:cs typeface="Times New Roman" panose="02020603050405020304" pitchFamily="18" charset="0"/>
              </a:rPr>
              <a:t>ư</a:t>
            </a:r>
            <a:r>
              <a:rPr lang="en-US" sz="2400">
                <a:latin typeface="Times New Roman" panose="02020603050405020304" pitchFamily="18" charset="0"/>
                <a:cs typeface="Times New Roman" panose="02020603050405020304" pitchFamily="18" charset="0"/>
              </a:rPr>
              <a:t>́c năng, kiểm thử hiệu xuất và kiểm thử tính t</a:t>
            </a:r>
            <a:r>
              <a:rPr lang="vi-VN" sz="2400">
                <a:latin typeface="Times New Roman" panose="02020603050405020304" pitchFamily="18" charset="0"/>
                <a:cs typeface="Times New Roman" panose="02020603050405020304" pitchFamily="18" charset="0"/>
              </a:rPr>
              <a:t>ư</a:t>
            </a:r>
            <a:r>
              <a:rPr lang="en-US" sz="2400">
                <a:latin typeface="Times New Roman" panose="02020603050405020304" pitchFamily="18" charset="0"/>
                <a:cs typeface="Times New Roman" panose="02020603050405020304" pitchFamily="18" charset="0"/>
              </a:rPr>
              <a:t>ơng thích.</a:t>
            </a: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B7B617D-C5AC-45E9-A738-4FE77D736CCF}"/>
              </a:ext>
            </a:extLst>
          </p:cNvPr>
          <p:cNvSpPr txBox="1"/>
          <p:nvPr/>
        </p:nvSpPr>
        <p:spPr>
          <a:xfrm>
            <a:off x="938684" y="3902024"/>
            <a:ext cx="2680447" cy="1631216"/>
          </a:xfrm>
          <a:prstGeom prst="rect">
            <a:avLst/>
          </a:prstGeom>
          <a:noFill/>
        </p:spPr>
        <p:txBody>
          <a:bodyPr wrap="square" rtlCol="0">
            <a:spAutoFit/>
          </a:bodyPr>
          <a:lstStyle/>
          <a:p>
            <a:pPr marL="342900" indent="-342900">
              <a:buFont typeface="Wingdings" panose="05000000000000000000" pitchFamily="2" charset="2"/>
              <a:buChar char="Ø"/>
            </a:pPr>
            <a:r>
              <a:rPr lang="en-US" sz="2000" dirty="0" err="1">
                <a:latin typeface="Times New Roman" panose="02020603050405020304" pitchFamily="18" charset="0"/>
                <a:ea typeface="Cabin" pitchFamily="34" charset="-122"/>
                <a:cs typeface="Times New Roman" panose="02020603050405020304" pitchFamily="18" charset="0"/>
              </a:rPr>
              <a:t>Nhiều</a:t>
            </a:r>
            <a:r>
              <a:rPr lang="en-US" sz="2000" dirty="0">
                <a:latin typeface="Times New Roman" panose="02020603050405020304" pitchFamily="18" charset="0"/>
                <a:ea typeface="Cabin" pitchFamily="34" charset="-122"/>
                <a:cs typeface="Times New Roman" panose="02020603050405020304" pitchFamily="18" charset="0"/>
              </a:rPr>
              <a:t> </a:t>
            </a:r>
            <a:r>
              <a:rPr lang="en-US" sz="2000" dirty="0" err="1">
                <a:latin typeface="Times New Roman" panose="02020603050405020304" pitchFamily="18" charset="0"/>
                <a:ea typeface="Cabin" pitchFamily="34" charset="-122"/>
                <a:cs typeface="Times New Roman" panose="02020603050405020304" pitchFamily="18" charset="0"/>
              </a:rPr>
              <a:t>hãng</a:t>
            </a:r>
            <a:r>
              <a:rPr lang="en-US" sz="2000" dirty="0">
                <a:latin typeface="Times New Roman" panose="02020603050405020304" pitchFamily="18" charset="0"/>
                <a:ea typeface="Cabin" pitchFamily="34" charset="-122"/>
                <a:cs typeface="Times New Roman" panose="02020603050405020304" pitchFamily="18" charset="0"/>
              </a:rPr>
              <a:t> </a:t>
            </a:r>
            <a:r>
              <a:rPr lang="en-US" sz="2000" dirty="0" err="1">
                <a:latin typeface="Times New Roman" panose="02020603050405020304" pitchFamily="18" charset="0"/>
                <a:ea typeface="Cabin" pitchFamily="34" charset="-122"/>
                <a:cs typeface="Times New Roman" panose="02020603050405020304" pitchFamily="18" charset="0"/>
              </a:rPr>
              <a:t>sản</a:t>
            </a:r>
            <a:r>
              <a:rPr lang="en-US" sz="2000" dirty="0">
                <a:latin typeface="Times New Roman" panose="02020603050405020304" pitchFamily="18" charset="0"/>
                <a:ea typeface="Cabin" pitchFamily="34" charset="-122"/>
                <a:cs typeface="Times New Roman" panose="02020603050405020304" pitchFamily="18" charset="0"/>
              </a:rPr>
              <a:t> </a:t>
            </a:r>
            <a:r>
              <a:rPr lang="en-US" sz="2000" dirty="0" err="1">
                <a:latin typeface="Times New Roman" panose="02020603050405020304" pitchFamily="18" charset="0"/>
                <a:ea typeface="Cabin" pitchFamily="34" charset="-122"/>
                <a:cs typeface="Times New Roman" panose="02020603050405020304" pitchFamily="18" charset="0"/>
              </a:rPr>
              <a:t>xuất</a:t>
            </a:r>
            <a:r>
              <a:rPr lang="en-US" sz="2000" dirty="0">
                <a:latin typeface="Times New Roman" panose="02020603050405020304" pitchFamily="18" charset="0"/>
                <a:ea typeface="Cabin" pitchFamily="34" charset="-122"/>
                <a:cs typeface="Times New Roman" panose="02020603050405020304" pitchFamily="18" charset="0"/>
              </a:rPr>
              <a:t>, </a:t>
            </a:r>
            <a:r>
              <a:rPr lang="en-US" sz="2000" dirty="0" err="1">
                <a:latin typeface="Times New Roman" panose="02020603050405020304" pitchFamily="18" charset="0"/>
                <a:ea typeface="Cabin" pitchFamily="34" charset="-122"/>
                <a:cs typeface="Times New Roman" panose="02020603050405020304" pitchFamily="18" charset="0"/>
              </a:rPr>
              <a:t>kích</a:t>
            </a:r>
            <a:r>
              <a:rPr lang="en-US" sz="2000" dirty="0">
                <a:latin typeface="Times New Roman" panose="02020603050405020304" pitchFamily="18" charset="0"/>
                <a:ea typeface="Cabin" pitchFamily="34" charset="-122"/>
                <a:cs typeface="Times New Roman" panose="02020603050405020304" pitchFamily="18" charset="0"/>
              </a:rPr>
              <a:t> </a:t>
            </a:r>
            <a:r>
              <a:rPr lang="en-US" sz="2000" dirty="0" err="1">
                <a:latin typeface="Times New Roman" panose="02020603050405020304" pitchFamily="18" charset="0"/>
                <a:ea typeface="Cabin" pitchFamily="34" charset="-122"/>
                <a:cs typeface="Times New Roman" panose="02020603050405020304" pitchFamily="18" charset="0"/>
              </a:rPr>
              <a:t>thước</a:t>
            </a:r>
            <a:r>
              <a:rPr lang="en-US" sz="2000" dirty="0">
                <a:latin typeface="Times New Roman" panose="02020603050405020304" pitchFamily="18" charset="0"/>
                <a:ea typeface="Cabin" pitchFamily="34" charset="-122"/>
                <a:cs typeface="Times New Roman" panose="02020603050405020304" pitchFamily="18" charset="0"/>
              </a:rPr>
              <a:t> </a:t>
            </a:r>
            <a:r>
              <a:rPr lang="en-US" sz="2000" dirty="0" err="1">
                <a:latin typeface="Times New Roman" panose="02020603050405020304" pitchFamily="18" charset="0"/>
                <a:ea typeface="Cabin" pitchFamily="34" charset="-122"/>
                <a:cs typeface="Times New Roman" panose="02020603050405020304" pitchFamily="18" charset="0"/>
              </a:rPr>
              <a:t>màn</a:t>
            </a:r>
            <a:r>
              <a:rPr lang="en-US" sz="2000" dirty="0">
                <a:latin typeface="Times New Roman" panose="02020603050405020304" pitchFamily="18" charset="0"/>
                <a:ea typeface="Cabin" pitchFamily="34" charset="-122"/>
                <a:cs typeface="Times New Roman" panose="02020603050405020304" pitchFamily="18" charset="0"/>
              </a:rPr>
              <a:t> </a:t>
            </a:r>
            <a:r>
              <a:rPr lang="en-US" sz="2000" dirty="0" err="1">
                <a:latin typeface="Times New Roman" panose="02020603050405020304" pitchFamily="18" charset="0"/>
                <a:ea typeface="Cabin" pitchFamily="34" charset="-122"/>
                <a:cs typeface="Times New Roman" panose="02020603050405020304" pitchFamily="18" charset="0"/>
              </a:rPr>
              <a:t>hình</a:t>
            </a:r>
            <a:r>
              <a:rPr lang="en-US" sz="2000" dirty="0">
                <a:latin typeface="Times New Roman" panose="02020603050405020304" pitchFamily="18" charset="0"/>
                <a:ea typeface="Cabin" pitchFamily="34" charset="-122"/>
                <a:cs typeface="Times New Roman" panose="02020603050405020304" pitchFamily="18" charset="0"/>
              </a:rPr>
              <a:t> </a:t>
            </a:r>
            <a:r>
              <a:rPr lang="en-US" sz="2000" dirty="0" err="1">
                <a:latin typeface="Times New Roman" panose="02020603050405020304" pitchFamily="18" charset="0"/>
                <a:ea typeface="Cabin" pitchFamily="34" charset="-122"/>
                <a:cs typeface="Times New Roman" panose="02020603050405020304" pitchFamily="18" charset="0"/>
              </a:rPr>
              <a:t>và</a:t>
            </a:r>
            <a:r>
              <a:rPr lang="en-US" sz="2000" dirty="0">
                <a:latin typeface="Times New Roman" panose="02020603050405020304" pitchFamily="18" charset="0"/>
                <a:ea typeface="Cabin" pitchFamily="34" charset="-122"/>
                <a:cs typeface="Times New Roman" panose="02020603050405020304" pitchFamily="18" charset="0"/>
              </a:rPr>
              <a:t> </a:t>
            </a:r>
            <a:r>
              <a:rPr lang="en-US" sz="2000" dirty="0" err="1">
                <a:latin typeface="Times New Roman" panose="02020603050405020304" pitchFamily="18" charset="0"/>
                <a:ea typeface="Cabin" pitchFamily="34" charset="-122"/>
                <a:cs typeface="Times New Roman" panose="02020603050405020304" pitchFamily="18" charset="0"/>
              </a:rPr>
              <a:t>cấu</a:t>
            </a:r>
            <a:r>
              <a:rPr lang="en-US" sz="2000" dirty="0">
                <a:latin typeface="Times New Roman" panose="02020603050405020304" pitchFamily="18" charset="0"/>
                <a:ea typeface="Cabin" pitchFamily="34" charset="-122"/>
                <a:cs typeface="Times New Roman" panose="02020603050405020304" pitchFamily="18" charset="0"/>
              </a:rPr>
              <a:t> </a:t>
            </a:r>
            <a:r>
              <a:rPr lang="en-US" sz="2000" dirty="0" err="1">
                <a:latin typeface="Times New Roman" panose="02020603050405020304" pitchFamily="18" charset="0"/>
                <a:ea typeface="Cabin" pitchFamily="34" charset="-122"/>
                <a:cs typeface="Times New Roman" panose="02020603050405020304" pitchFamily="18" charset="0"/>
              </a:rPr>
              <a:t>hình</a:t>
            </a:r>
            <a:r>
              <a:rPr lang="en-US" sz="2000" dirty="0">
                <a:latin typeface="Times New Roman" panose="02020603050405020304" pitchFamily="18" charset="0"/>
                <a:ea typeface="Cabin" pitchFamily="34" charset="-122"/>
                <a:cs typeface="Times New Roman" panose="02020603050405020304" pitchFamily="18" charset="0"/>
              </a:rPr>
              <a:t> </a:t>
            </a:r>
            <a:r>
              <a:rPr lang="en-US" sz="2000" dirty="0" err="1">
                <a:latin typeface="Times New Roman" panose="02020603050405020304" pitchFamily="18" charset="0"/>
                <a:ea typeface="Cabin" pitchFamily="34" charset="-122"/>
                <a:cs typeface="Times New Roman" panose="02020603050405020304" pitchFamily="18" charset="0"/>
              </a:rPr>
              <a:t>phần</a:t>
            </a:r>
            <a:r>
              <a:rPr lang="en-US" sz="2000" dirty="0">
                <a:latin typeface="Times New Roman" panose="02020603050405020304" pitchFamily="18" charset="0"/>
                <a:ea typeface="Cabin" pitchFamily="34" charset="-122"/>
                <a:cs typeface="Times New Roman" panose="02020603050405020304" pitchFamily="18" charset="0"/>
              </a:rPr>
              <a:t> </a:t>
            </a:r>
            <a:r>
              <a:rPr lang="en-US" sz="2000" dirty="0" err="1">
                <a:latin typeface="Times New Roman" panose="02020603050405020304" pitchFamily="18" charset="0"/>
                <a:ea typeface="Cabin" pitchFamily="34" charset="-122"/>
                <a:cs typeface="Times New Roman" panose="02020603050405020304" pitchFamily="18" charset="0"/>
              </a:rPr>
              <a:t>cứng</a:t>
            </a:r>
            <a:r>
              <a:rPr lang="en-US" sz="2000" dirty="0">
                <a:latin typeface="Times New Roman" panose="02020603050405020304" pitchFamily="18" charset="0"/>
                <a:ea typeface="Cabin" pitchFamily="34" charset="-122"/>
                <a:cs typeface="Times New Roman" panose="02020603050405020304" pitchFamily="18" charset="0"/>
              </a:rPr>
              <a:t> </a:t>
            </a:r>
            <a:r>
              <a:rPr lang="en-US" sz="2000" dirty="0" err="1">
                <a:latin typeface="Times New Roman" panose="02020603050405020304" pitchFamily="18" charset="0"/>
                <a:ea typeface="Cabin" pitchFamily="34" charset="-122"/>
                <a:cs typeface="Times New Roman" panose="02020603050405020304" pitchFamily="18" charset="0"/>
              </a:rPr>
              <a:t>khác</a:t>
            </a:r>
            <a:r>
              <a:rPr lang="en-US" sz="2000" dirty="0">
                <a:latin typeface="Times New Roman" panose="02020603050405020304" pitchFamily="18" charset="0"/>
                <a:ea typeface="Cabin" pitchFamily="34" charset="-122"/>
                <a:cs typeface="Times New Roman" panose="02020603050405020304" pitchFamily="18" charset="0"/>
              </a:rPr>
              <a:t> </a:t>
            </a:r>
            <a:r>
              <a:rPr lang="en-US" sz="2000" dirty="0" err="1">
                <a:latin typeface="Times New Roman" panose="02020603050405020304" pitchFamily="18" charset="0"/>
                <a:ea typeface="Cabin" pitchFamily="34" charset="-122"/>
                <a:cs typeface="Times New Roman" panose="02020603050405020304" pitchFamily="18" charset="0"/>
              </a:rPr>
              <a:t>nhau</a:t>
            </a:r>
            <a:r>
              <a:rPr lang="en-US" sz="2000" dirty="0">
                <a:latin typeface="Times New Roman" panose="02020603050405020304" pitchFamily="18" charset="0"/>
                <a:ea typeface="Cabin" pitchFamily="34" charset="-122"/>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1A917B5-C305-4D65-91C5-3398C2223A39}"/>
              </a:ext>
            </a:extLst>
          </p:cNvPr>
          <p:cNvSpPr txBox="1"/>
          <p:nvPr/>
        </p:nvSpPr>
        <p:spPr>
          <a:xfrm>
            <a:off x="4572680" y="4045179"/>
            <a:ext cx="2796989" cy="1015663"/>
          </a:xfrm>
          <a:prstGeom prst="rect">
            <a:avLst/>
          </a:prstGeom>
          <a:noFill/>
        </p:spPr>
        <p:txBody>
          <a:bodyPr wrap="square" rtlCol="0">
            <a:spAutoFit/>
          </a:bodyPr>
          <a:lstStyle/>
          <a:p>
            <a:pPr marL="342900" indent="-342900">
              <a:buFont typeface="Wingdings" panose="05000000000000000000" pitchFamily="2" charset="2"/>
              <a:buChar char="Ø"/>
            </a:pPr>
            <a:r>
              <a:rPr lang="en-US" sz="2000" dirty="0" err="1">
                <a:latin typeface="Times New Roman" panose="02020603050405020304" pitchFamily="18" charset="0"/>
                <a:cs typeface="Times New Roman" panose="02020603050405020304" pitchFamily="18" charset="0"/>
              </a:rPr>
              <a:t>Giới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tốc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đô</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xư</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ly</a:t>
            </a:r>
            <a:r>
              <a:rPr lang="en-US" sz="2000" dirty="0">
                <a:latin typeface="Times New Roman" panose="02020603050405020304" pitchFamily="18" charset="0"/>
                <a:cs typeface="Times New Roman" panose="02020603050405020304" pitchFamily="18" charset="0"/>
              </a:rPr>
              <a:t>́ dung l</a:t>
            </a:r>
            <a:r>
              <a:rPr lang="vi-VN" sz="2000" dirty="0">
                <a:latin typeface="Times New Roman" panose="02020603050405020304" pitchFamily="18" charset="0"/>
                <a:cs typeface="Times New Roman" panose="02020603050405020304" pitchFamily="18" charset="0"/>
              </a:rPr>
              <a:t>ư</a:t>
            </a:r>
            <a:r>
              <a:rPr lang="en-US" sz="2000" dirty="0" err="1">
                <a:latin typeface="Times New Roman" panose="02020603050405020304" pitchFamily="18" charset="0"/>
                <a:cs typeface="Times New Roman" panose="02020603050405020304" pitchFamily="18" charset="0"/>
              </a:rPr>
              <a:t>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bô</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kích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a:t>
            </a:r>
            <a:r>
              <a:rPr lang="vi-VN" sz="2000" dirty="0">
                <a:latin typeface="Times New Roman" panose="02020603050405020304" pitchFamily="18" charset="0"/>
                <a:cs typeface="Times New Roman" panose="02020603050405020304" pitchFamily="18" charset="0"/>
              </a:rPr>
              <a:t>ư</a:t>
            </a:r>
            <a:r>
              <a:rPr lang="en-US" sz="2000" dirty="0" err="1">
                <a:latin typeface="Times New Roman" panose="02020603050405020304" pitchFamily="18" charset="0"/>
                <a:cs typeface="Times New Roman" panose="02020603050405020304" pitchFamily="18" charset="0"/>
              </a:rPr>
              <a:t>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hình</a:t>
            </a:r>
            <a:r>
              <a:rPr lang="en-US" sz="2000" dirty="0">
                <a:latin typeface="Times New Roman" panose="02020603050405020304" pitchFamily="18" charset="0"/>
                <a:cs typeface="Times New Roman" panose="02020603050405020304" pitchFamily="18" charset="0"/>
              </a:rPr>
              <a:t>.</a:t>
            </a:r>
          </a:p>
        </p:txBody>
      </p:sp>
      <p:sp>
        <p:nvSpPr>
          <p:cNvPr id="9" name="TextBox 8">
            <a:extLst>
              <a:ext uri="{FF2B5EF4-FFF2-40B4-BE49-F238E27FC236}">
                <a16:creationId xmlns:a16="http://schemas.microsoft.com/office/drawing/2014/main" id="{44940A68-E28E-4C88-B9A4-9BC7CFF6C6D9}"/>
              </a:ext>
            </a:extLst>
          </p:cNvPr>
          <p:cNvSpPr txBox="1"/>
          <p:nvPr/>
        </p:nvSpPr>
        <p:spPr>
          <a:xfrm>
            <a:off x="8323218" y="3986512"/>
            <a:ext cx="3440206" cy="1015663"/>
          </a:xfrm>
          <a:prstGeom prst="rect">
            <a:avLst/>
          </a:prstGeom>
          <a:noFill/>
        </p:spPr>
        <p:txBody>
          <a:bodyPr wrap="square" rtlCol="0">
            <a:spAutoFit/>
          </a:bodyPr>
          <a:lstStyle/>
          <a:p>
            <a:pPr marL="342900" indent="-342900">
              <a:buFont typeface="Wingdings" panose="05000000000000000000" pitchFamily="2" charset="2"/>
              <a:buChar char="Ø"/>
            </a:pPr>
            <a:r>
              <a:rPr lang="en-US" sz="2000" dirty="0" err="1">
                <a:latin typeface="Times New Roman" panose="02020603050405020304" pitchFamily="18" charset="0"/>
                <a:cs typeface="Times New Roman" panose="02020603050405020304" pitchFamily="18" charset="0"/>
              </a:rPr>
              <a:t>Đa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dạng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loại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mạng</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(GSM/GPRS/WIFI/3G) </a:t>
            </a:r>
            <a:r>
              <a:rPr lang="en-US" sz="2000" dirty="0" err="1">
                <a:latin typeface="Times New Roman" panose="02020603050405020304" pitchFamily="18" charset="0"/>
                <a:cs typeface="Times New Roman" panose="02020603050405020304" pitchFamily="18" charset="0"/>
              </a:rPr>
              <a:t>va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tốc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đô</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kết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nối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ổn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định</a:t>
            </a:r>
            <a:endParaRPr lang="en-US" sz="2000" dirty="0">
              <a:latin typeface="Times New Roman" panose="02020603050405020304" pitchFamily="18" charset="0"/>
              <a:cs typeface="Times New Roman" panose="02020603050405020304" pitchFamily="18" charset="0"/>
            </a:endParaRPr>
          </a:p>
        </p:txBody>
      </p:sp>
      <p:sp>
        <p:nvSpPr>
          <p:cNvPr id="10" name="Text 7">
            <a:extLst>
              <a:ext uri="{FF2B5EF4-FFF2-40B4-BE49-F238E27FC236}">
                <a16:creationId xmlns:a16="http://schemas.microsoft.com/office/drawing/2014/main" id="{186B595D-D88B-4328-B337-B3D8F6731E69}"/>
              </a:ext>
            </a:extLst>
          </p:cNvPr>
          <p:cNvSpPr/>
          <p:nvPr/>
        </p:nvSpPr>
        <p:spPr>
          <a:xfrm>
            <a:off x="799230" y="3429000"/>
            <a:ext cx="3053505" cy="512553"/>
          </a:xfrm>
          <a:prstGeom prst="rect">
            <a:avLst/>
          </a:prstGeom>
          <a:noFill/>
          <a:ln/>
        </p:spPr>
        <p:txBody>
          <a:bodyPr wrap="none" lIns="0" tIns="0" rIns="0" bIns="0" rtlCol="0" anchor="t"/>
          <a:lstStyle/>
          <a:p>
            <a:pPr marL="0" indent="0" algn="ctr">
              <a:lnSpc>
                <a:spcPts val="2300"/>
              </a:lnSpc>
              <a:buNone/>
            </a:pPr>
            <a:r>
              <a:rPr lang="en-US" sz="2800" b="1">
                <a:ln>
                  <a:solidFill>
                    <a:schemeClr val="accent1">
                      <a:lumMod val="75000"/>
                    </a:schemeClr>
                  </a:solidFill>
                </a:ln>
                <a:solidFill>
                  <a:schemeClr val="accent1">
                    <a:lumMod val="60000"/>
                    <a:lumOff val="40000"/>
                  </a:schemeClr>
                </a:solidFill>
                <a:latin typeface="Times New Roman" panose="02020603050405020304" pitchFamily="18" charset="0"/>
                <a:cs typeface="Times New Roman" panose="02020603050405020304" pitchFamily="18" charset="0"/>
              </a:rPr>
              <a:t>Đa dạng thiết bị</a:t>
            </a:r>
          </a:p>
        </p:txBody>
      </p:sp>
      <p:sp>
        <p:nvSpPr>
          <p:cNvPr id="11" name="Text 7">
            <a:extLst>
              <a:ext uri="{FF2B5EF4-FFF2-40B4-BE49-F238E27FC236}">
                <a16:creationId xmlns:a16="http://schemas.microsoft.com/office/drawing/2014/main" id="{9B08519C-EA9E-40B5-B9E4-1A42E0A8C7EA}"/>
              </a:ext>
            </a:extLst>
          </p:cNvPr>
          <p:cNvSpPr/>
          <p:nvPr/>
        </p:nvSpPr>
        <p:spPr>
          <a:xfrm>
            <a:off x="8262110" y="3430043"/>
            <a:ext cx="3053505" cy="512553"/>
          </a:xfrm>
          <a:prstGeom prst="rect">
            <a:avLst/>
          </a:prstGeom>
          <a:noFill/>
          <a:ln/>
        </p:spPr>
        <p:txBody>
          <a:bodyPr wrap="none" lIns="0" tIns="0" rIns="0" bIns="0" rtlCol="0" anchor="t"/>
          <a:lstStyle/>
          <a:p>
            <a:pPr marL="0" indent="0" algn="ctr">
              <a:lnSpc>
                <a:spcPts val="2300"/>
              </a:lnSpc>
              <a:buNone/>
            </a:pPr>
            <a:r>
              <a:rPr lang="en-US" sz="2800" b="1">
                <a:ln>
                  <a:solidFill>
                    <a:schemeClr val="accent1">
                      <a:lumMod val="75000"/>
                    </a:schemeClr>
                  </a:solidFill>
                </a:ln>
                <a:solidFill>
                  <a:schemeClr val="accent1">
                    <a:lumMod val="60000"/>
                    <a:lumOff val="40000"/>
                  </a:schemeClr>
                </a:solidFill>
                <a:latin typeface="Times New Roman" panose="02020603050405020304" pitchFamily="18" charset="0"/>
                <a:cs typeface="Times New Roman" panose="02020603050405020304" pitchFamily="18" charset="0"/>
              </a:rPr>
              <a:t>Vấn đề mạng</a:t>
            </a:r>
          </a:p>
        </p:txBody>
      </p:sp>
      <p:sp>
        <p:nvSpPr>
          <p:cNvPr id="12" name="Text 7">
            <a:extLst>
              <a:ext uri="{FF2B5EF4-FFF2-40B4-BE49-F238E27FC236}">
                <a16:creationId xmlns:a16="http://schemas.microsoft.com/office/drawing/2014/main" id="{665BA7BF-103A-4DCA-922F-905E64FDF0FC}"/>
              </a:ext>
            </a:extLst>
          </p:cNvPr>
          <p:cNvSpPr/>
          <p:nvPr/>
        </p:nvSpPr>
        <p:spPr>
          <a:xfrm>
            <a:off x="4370648" y="3429000"/>
            <a:ext cx="3373549" cy="512553"/>
          </a:xfrm>
          <a:prstGeom prst="rect">
            <a:avLst/>
          </a:prstGeom>
          <a:noFill/>
          <a:ln/>
        </p:spPr>
        <p:txBody>
          <a:bodyPr wrap="none" lIns="0" tIns="0" rIns="0" bIns="0" rtlCol="0" anchor="t"/>
          <a:lstStyle/>
          <a:p>
            <a:pPr marL="0" indent="0" algn="ctr">
              <a:lnSpc>
                <a:spcPts val="2300"/>
              </a:lnSpc>
              <a:buNone/>
            </a:pPr>
            <a:r>
              <a:rPr lang="en-US" sz="2800" b="1">
                <a:ln>
                  <a:solidFill>
                    <a:schemeClr val="accent1">
                      <a:lumMod val="75000"/>
                    </a:schemeClr>
                  </a:solidFill>
                </a:ln>
                <a:solidFill>
                  <a:schemeClr val="accent1">
                    <a:lumMod val="60000"/>
                    <a:lumOff val="40000"/>
                  </a:schemeClr>
                </a:solidFill>
                <a:latin typeface="Times New Roman" panose="02020603050405020304" pitchFamily="18" charset="0"/>
                <a:cs typeface="Times New Roman" panose="02020603050405020304" pitchFamily="18" charset="0"/>
              </a:rPr>
              <a:t>Thách thức phần cứng</a:t>
            </a:r>
          </a:p>
        </p:txBody>
      </p:sp>
      <p:sp>
        <p:nvSpPr>
          <p:cNvPr id="14" name="Footer Placeholder 15">
            <a:extLst>
              <a:ext uri="{FF2B5EF4-FFF2-40B4-BE49-F238E27FC236}">
                <a16:creationId xmlns:a16="http://schemas.microsoft.com/office/drawing/2014/main" id="{A1D3015B-0455-4816-B307-D2BA7AD8F6DF}"/>
              </a:ext>
            </a:extLst>
          </p:cNvPr>
          <p:cNvSpPr>
            <a:spLocks noGrp="1"/>
          </p:cNvSpPr>
          <p:nvPr>
            <p:ph type="ftr" sz="quarter" idx="11"/>
          </p:nvPr>
        </p:nvSpPr>
        <p:spPr>
          <a:xfrm>
            <a:off x="-1" y="6081203"/>
            <a:ext cx="2991776" cy="776796"/>
          </a:xfrm>
        </p:spPr>
        <p:txBody>
          <a:bodyPr/>
          <a:lstStyle/>
          <a:p>
            <a:r>
              <a:rPr lang="en-US" sz="1600" err="1">
                <a:solidFill>
                  <a:schemeClr val="accent2">
                    <a:lumMod val="60000"/>
                    <a:lumOff val="40000"/>
                  </a:schemeClr>
                </a:solidFill>
                <a:latin typeface="Times New Roman" panose="02020603050405020304" pitchFamily="18" charset="0"/>
                <a:cs typeface="Times New Roman" panose="02020603050405020304" pitchFamily="18" charset="0"/>
              </a:rPr>
              <a:t>Nhóm</a:t>
            </a:r>
            <a:r>
              <a:rPr lang="en-US" sz="1600">
                <a:solidFill>
                  <a:schemeClr val="accent2">
                    <a:lumMod val="60000"/>
                    <a:lumOff val="40000"/>
                  </a:schemeClr>
                </a:solidFill>
                <a:latin typeface="Times New Roman" panose="02020603050405020304" pitchFamily="18" charset="0"/>
                <a:cs typeface="Times New Roman" panose="02020603050405020304" pitchFamily="18" charset="0"/>
              </a:rPr>
              <a:t> </a:t>
            </a:r>
            <a:r>
              <a:rPr lang="en-US" sz="1600" err="1">
                <a:solidFill>
                  <a:schemeClr val="accent2">
                    <a:lumMod val="60000"/>
                    <a:lumOff val="40000"/>
                  </a:schemeClr>
                </a:solidFill>
                <a:latin typeface="Times New Roman" panose="02020603050405020304" pitchFamily="18" charset="0"/>
                <a:cs typeface="Times New Roman" panose="02020603050405020304" pitchFamily="18" charset="0"/>
              </a:rPr>
              <a:t>Cánh</a:t>
            </a:r>
            <a:r>
              <a:rPr lang="en-US" sz="1600">
                <a:solidFill>
                  <a:schemeClr val="accent2">
                    <a:lumMod val="60000"/>
                    <a:lumOff val="40000"/>
                  </a:schemeClr>
                </a:solidFill>
                <a:latin typeface="Times New Roman" panose="02020603050405020304" pitchFamily="18" charset="0"/>
                <a:cs typeface="Times New Roman" panose="02020603050405020304" pitchFamily="18" charset="0"/>
              </a:rPr>
              <a:t> </a:t>
            </a:r>
            <a:r>
              <a:rPr lang="en-US" sz="1600" err="1">
                <a:solidFill>
                  <a:schemeClr val="accent2">
                    <a:lumMod val="60000"/>
                    <a:lumOff val="40000"/>
                  </a:schemeClr>
                </a:solidFill>
                <a:latin typeface="Times New Roman" panose="02020603050405020304" pitchFamily="18" charset="0"/>
                <a:cs typeface="Times New Roman" panose="02020603050405020304" pitchFamily="18" charset="0"/>
              </a:rPr>
              <a:t>Én</a:t>
            </a:r>
            <a:r>
              <a:rPr lang="en-US" sz="1600">
                <a:solidFill>
                  <a:schemeClr val="accent2">
                    <a:lumMod val="60000"/>
                    <a:lumOff val="40000"/>
                  </a:schemeClr>
                </a:solidFill>
                <a:latin typeface="Times New Roman" panose="02020603050405020304" pitchFamily="18" charset="0"/>
                <a:cs typeface="Times New Roman" panose="02020603050405020304" pitchFamily="18" charset="0"/>
              </a:rPr>
              <a:t> - CĐ TH 22DĐ D</a:t>
            </a:r>
          </a:p>
        </p:txBody>
      </p:sp>
    </p:spTree>
    <p:extLst>
      <p:ext uri="{BB962C8B-B14F-4D97-AF65-F5344CB8AC3E}">
        <p14:creationId xmlns:p14="http://schemas.microsoft.com/office/powerpoint/2010/main" val="3311415884"/>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3E791F1F-7517-4649-81B3-A42BBA51B2AA}"/>
              </a:ext>
            </a:extLst>
          </p:cNvPr>
          <p:cNvSpPr txBox="1"/>
          <p:nvPr/>
        </p:nvSpPr>
        <p:spPr>
          <a:xfrm>
            <a:off x="1870535" y="848188"/>
            <a:ext cx="8693892" cy="769441"/>
          </a:xfrm>
          <a:prstGeom prst="rect">
            <a:avLst/>
          </a:prstGeom>
          <a:noFill/>
        </p:spPr>
        <p:txBody>
          <a:bodyPr wrap="square" rtlCol="0">
            <a:spAutoFit/>
          </a:bodyPr>
          <a:lstStyle/>
          <a:p>
            <a:pPr algn="ctr"/>
            <a:r>
              <a:rPr lang="en-US" sz="4400" b="1">
                <a:latin typeface="Times New Roman" panose="02020603050405020304" pitchFamily="18" charset="0"/>
                <a:cs typeface="Times New Roman" panose="02020603050405020304" pitchFamily="18" charset="0"/>
              </a:rPr>
              <a:t>3. Phân Loại Ứng Dụng Di Động</a:t>
            </a:r>
          </a:p>
        </p:txBody>
      </p:sp>
      <p:sp>
        <p:nvSpPr>
          <p:cNvPr id="5" name="TextBox 4">
            <a:extLst>
              <a:ext uri="{FF2B5EF4-FFF2-40B4-BE49-F238E27FC236}">
                <a16:creationId xmlns:a16="http://schemas.microsoft.com/office/drawing/2014/main" id="{DB7B617D-C5AC-45E9-A738-4FE77D736CCF}"/>
              </a:ext>
            </a:extLst>
          </p:cNvPr>
          <p:cNvSpPr txBox="1"/>
          <p:nvPr/>
        </p:nvSpPr>
        <p:spPr>
          <a:xfrm>
            <a:off x="1509443" y="2494576"/>
            <a:ext cx="6704990" cy="400110"/>
          </a:xfrm>
          <a:prstGeom prst="rect">
            <a:avLst/>
          </a:prstGeom>
          <a:noFill/>
        </p:spPr>
        <p:txBody>
          <a:bodyPr wrap="square" rtlCol="0">
            <a:spAutoFit/>
          </a:bodyPr>
          <a:lstStyle/>
          <a:p>
            <a:pPr marL="342900" indent="-342900">
              <a:buFont typeface="Wingdings" panose="05000000000000000000" pitchFamily="2" charset="2"/>
              <a:buChar char="Ø"/>
            </a:pPr>
            <a:r>
              <a:rPr lang="vi-VN" sz="2000">
                <a:latin typeface="+mj-lt"/>
              </a:rPr>
              <a:t>Phát triển riêng cho một nền tảng, tối ưu hiệu suất.</a:t>
            </a:r>
            <a:endParaRPr lang="en-US" sz="2000" dirty="0">
              <a:latin typeface="+mj-lt"/>
              <a:cs typeface="Times New Roman" panose="02020603050405020304" pitchFamily="18" charset="0"/>
            </a:endParaRPr>
          </a:p>
        </p:txBody>
      </p:sp>
      <p:sp>
        <p:nvSpPr>
          <p:cNvPr id="7" name="TextBox 6">
            <a:extLst>
              <a:ext uri="{FF2B5EF4-FFF2-40B4-BE49-F238E27FC236}">
                <a16:creationId xmlns:a16="http://schemas.microsoft.com/office/drawing/2014/main" id="{01A917B5-C305-4D65-91C5-3398C2223A39}"/>
              </a:ext>
            </a:extLst>
          </p:cNvPr>
          <p:cNvSpPr txBox="1"/>
          <p:nvPr/>
        </p:nvSpPr>
        <p:spPr>
          <a:xfrm>
            <a:off x="1509443" y="3530455"/>
            <a:ext cx="6258078"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a:latin typeface="Times New Roman" panose="02020603050405020304" pitchFamily="18" charset="0"/>
                <a:cs typeface="Times New Roman" panose="02020603050405020304" pitchFamily="18" charset="0"/>
              </a:rPr>
              <a:t>Chạy trên trình duyệt, dễ bảo trì.</a:t>
            </a:r>
            <a:endParaRPr lang="en-US" sz="20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4940A68-E28E-4C88-B9A4-9BC7CFF6C6D9}"/>
              </a:ext>
            </a:extLst>
          </p:cNvPr>
          <p:cNvSpPr txBox="1"/>
          <p:nvPr/>
        </p:nvSpPr>
        <p:spPr>
          <a:xfrm>
            <a:off x="1509443" y="4677346"/>
            <a:ext cx="6888790" cy="400110"/>
          </a:xfrm>
          <a:prstGeom prst="rect">
            <a:avLst/>
          </a:prstGeom>
          <a:noFill/>
        </p:spPr>
        <p:txBody>
          <a:bodyPr wrap="square" rtlCol="0">
            <a:spAutoFit/>
          </a:bodyPr>
          <a:lstStyle/>
          <a:p>
            <a:pPr marL="342900" indent="-342900">
              <a:buFont typeface="Wingdings" panose="05000000000000000000" pitchFamily="2" charset="2"/>
              <a:buChar char="Ø"/>
            </a:pPr>
            <a:r>
              <a:rPr lang="vi-VN" sz="2000">
                <a:latin typeface="Times New Roman" panose="02020603050405020304" pitchFamily="18" charset="0"/>
                <a:cs typeface="Times New Roman" panose="02020603050405020304" pitchFamily="18" charset="0"/>
              </a:rPr>
              <a:t>Sử dụng công nghệ web nhưng đóng gói như ứng dụng native.</a:t>
            </a:r>
            <a:endParaRPr lang="en-US" sz="2000" dirty="0">
              <a:latin typeface="Times New Roman" panose="02020603050405020304" pitchFamily="18" charset="0"/>
              <a:cs typeface="Times New Roman" panose="02020603050405020304" pitchFamily="18" charset="0"/>
            </a:endParaRPr>
          </a:p>
        </p:txBody>
      </p:sp>
      <p:sp>
        <p:nvSpPr>
          <p:cNvPr id="10" name="Text 7">
            <a:extLst>
              <a:ext uri="{FF2B5EF4-FFF2-40B4-BE49-F238E27FC236}">
                <a16:creationId xmlns:a16="http://schemas.microsoft.com/office/drawing/2014/main" id="{186B595D-D88B-4328-B337-B3D8F6731E69}"/>
              </a:ext>
            </a:extLst>
          </p:cNvPr>
          <p:cNvSpPr/>
          <p:nvPr/>
        </p:nvSpPr>
        <p:spPr>
          <a:xfrm>
            <a:off x="1275815" y="2095098"/>
            <a:ext cx="5885656" cy="512553"/>
          </a:xfrm>
          <a:prstGeom prst="rect">
            <a:avLst/>
          </a:prstGeom>
          <a:noFill/>
          <a:ln/>
        </p:spPr>
        <p:txBody>
          <a:bodyPr wrap="none" lIns="0" tIns="0" rIns="0" bIns="0" rtlCol="0" anchor="t"/>
          <a:lstStyle/>
          <a:p>
            <a:pPr marL="457200" indent="-457200" algn="ctr">
              <a:lnSpc>
                <a:spcPts val="2300"/>
              </a:lnSpc>
              <a:buFont typeface="Wingdings" panose="05000000000000000000" pitchFamily="2" charset="2"/>
              <a:buChar char="v"/>
            </a:pPr>
            <a:r>
              <a:rPr lang="en-US" sz="2800" b="1">
                <a:ln>
                  <a:solidFill>
                    <a:schemeClr val="accent1">
                      <a:lumMod val="75000"/>
                    </a:schemeClr>
                  </a:solidFill>
                </a:ln>
                <a:solidFill>
                  <a:schemeClr val="accent1">
                    <a:lumMod val="60000"/>
                    <a:lumOff val="40000"/>
                  </a:schemeClr>
                </a:solidFill>
                <a:latin typeface="Times New Roman" panose="02020603050405020304" pitchFamily="18" charset="0"/>
                <a:cs typeface="Times New Roman" panose="02020603050405020304" pitchFamily="18" charset="0"/>
              </a:rPr>
              <a:t>Ứng dụng gốc (Native applications</a:t>
            </a:r>
          </a:p>
        </p:txBody>
      </p:sp>
      <p:sp>
        <p:nvSpPr>
          <p:cNvPr id="11" name="Text 7">
            <a:extLst>
              <a:ext uri="{FF2B5EF4-FFF2-40B4-BE49-F238E27FC236}">
                <a16:creationId xmlns:a16="http://schemas.microsoft.com/office/drawing/2014/main" id="{9B08519C-EA9E-40B5-B9E4-1A42E0A8C7EA}"/>
              </a:ext>
            </a:extLst>
          </p:cNvPr>
          <p:cNvSpPr/>
          <p:nvPr/>
        </p:nvSpPr>
        <p:spPr>
          <a:xfrm>
            <a:off x="1350557" y="4164793"/>
            <a:ext cx="5835828" cy="512553"/>
          </a:xfrm>
          <a:prstGeom prst="rect">
            <a:avLst/>
          </a:prstGeom>
          <a:noFill/>
          <a:ln/>
        </p:spPr>
        <p:txBody>
          <a:bodyPr wrap="none" lIns="0" tIns="0" rIns="0" bIns="0" rtlCol="0" anchor="t"/>
          <a:lstStyle/>
          <a:p>
            <a:pPr marL="457200" indent="-457200" algn="ctr">
              <a:lnSpc>
                <a:spcPts val="2300"/>
              </a:lnSpc>
              <a:buFont typeface="Wingdings" panose="05000000000000000000" pitchFamily="2" charset="2"/>
              <a:buChar char="v"/>
            </a:pPr>
            <a:r>
              <a:rPr lang="en-US" sz="2800" b="1">
                <a:ln>
                  <a:solidFill>
                    <a:schemeClr val="accent1">
                      <a:lumMod val="75000"/>
                    </a:schemeClr>
                  </a:solidFill>
                </a:ln>
                <a:solidFill>
                  <a:schemeClr val="accent1">
                    <a:lumMod val="60000"/>
                    <a:lumOff val="40000"/>
                  </a:schemeClr>
                </a:solidFill>
                <a:latin typeface="Times New Roman" panose="02020603050405020304" pitchFamily="18" charset="0"/>
                <a:cs typeface="Times New Roman" panose="02020603050405020304" pitchFamily="18" charset="0"/>
              </a:rPr>
              <a:t>Ứng dụng lai (Hybrid applications)</a:t>
            </a:r>
          </a:p>
        </p:txBody>
      </p:sp>
      <p:sp>
        <p:nvSpPr>
          <p:cNvPr id="12" name="Text 7">
            <a:extLst>
              <a:ext uri="{FF2B5EF4-FFF2-40B4-BE49-F238E27FC236}">
                <a16:creationId xmlns:a16="http://schemas.microsoft.com/office/drawing/2014/main" id="{665BA7BF-103A-4DCA-922F-905E64FDF0FC}"/>
              </a:ext>
            </a:extLst>
          </p:cNvPr>
          <p:cNvSpPr/>
          <p:nvPr/>
        </p:nvSpPr>
        <p:spPr>
          <a:xfrm>
            <a:off x="1325643" y="3118660"/>
            <a:ext cx="5885656" cy="512553"/>
          </a:xfrm>
          <a:prstGeom prst="rect">
            <a:avLst/>
          </a:prstGeom>
          <a:noFill/>
          <a:ln/>
        </p:spPr>
        <p:txBody>
          <a:bodyPr wrap="none" lIns="0" tIns="0" rIns="0" bIns="0" rtlCol="0" anchor="t"/>
          <a:lstStyle/>
          <a:p>
            <a:pPr marL="457200" indent="-457200" algn="ctr">
              <a:lnSpc>
                <a:spcPts val="2300"/>
              </a:lnSpc>
              <a:buFont typeface="Wingdings" panose="05000000000000000000" pitchFamily="2" charset="2"/>
              <a:buChar char="v"/>
            </a:pPr>
            <a:r>
              <a:rPr lang="en-US" sz="2800" b="1">
                <a:ln>
                  <a:solidFill>
                    <a:schemeClr val="accent1">
                      <a:lumMod val="75000"/>
                    </a:schemeClr>
                  </a:solidFill>
                </a:ln>
                <a:solidFill>
                  <a:schemeClr val="accent1">
                    <a:lumMod val="60000"/>
                    <a:lumOff val="40000"/>
                  </a:schemeClr>
                </a:solidFill>
                <a:latin typeface="Times New Roman" panose="02020603050405020304" pitchFamily="18" charset="0"/>
                <a:cs typeface="Times New Roman" panose="02020603050405020304" pitchFamily="18" charset="0"/>
              </a:rPr>
              <a:t>Ứng dụng Web (Web applicatinons)</a:t>
            </a:r>
          </a:p>
        </p:txBody>
      </p:sp>
      <p:pic>
        <p:nvPicPr>
          <p:cNvPr id="13" name="Picture 12">
            <a:extLst>
              <a:ext uri="{FF2B5EF4-FFF2-40B4-BE49-F238E27FC236}">
                <a16:creationId xmlns:a16="http://schemas.microsoft.com/office/drawing/2014/main" id="{D089C997-3E16-408B-B7EB-8037FE390E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8233" y="2086466"/>
            <a:ext cx="3542461" cy="23616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Footer Placeholder 15">
            <a:extLst>
              <a:ext uri="{FF2B5EF4-FFF2-40B4-BE49-F238E27FC236}">
                <a16:creationId xmlns:a16="http://schemas.microsoft.com/office/drawing/2014/main" id="{FE2D4C44-5A4C-4D63-923C-11F936B3062A}"/>
              </a:ext>
            </a:extLst>
          </p:cNvPr>
          <p:cNvSpPr>
            <a:spLocks noGrp="1"/>
          </p:cNvSpPr>
          <p:nvPr>
            <p:ph type="ftr" sz="quarter" idx="11"/>
          </p:nvPr>
        </p:nvSpPr>
        <p:spPr>
          <a:xfrm>
            <a:off x="-1" y="6081203"/>
            <a:ext cx="2991776" cy="776796"/>
          </a:xfrm>
        </p:spPr>
        <p:txBody>
          <a:bodyPr/>
          <a:lstStyle/>
          <a:p>
            <a:r>
              <a:rPr lang="en-US" sz="1600" err="1">
                <a:solidFill>
                  <a:schemeClr val="accent2">
                    <a:lumMod val="60000"/>
                    <a:lumOff val="40000"/>
                  </a:schemeClr>
                </a:solidFill>
                <a:latin typeface="Times New Roman" panose="02020603050405020304" pitchFamily="18" charset="0"/>
                <a:cs typeface="Times New Roman" panose="02020603050405020304" pitchFamily="18" charset="0"/>
              </a:rPr>
              <a:t>Nhóm</a:t>
            </a:r>
            <a:r>
              <a:rPr lang="en-US" sz="1600">
                <a:solidFill>
                  <a:schemeClr val="accent2">
                    <a:lumMod val="60000"/>
                    <a:lumOff val="40000"/>
                  </a:schemeClr>
                </a:solidFill>
                <a:latin typeface="Times New Roman" panose="02020603050405020304" pitchFamily="18" charset="0"/>
                <a:cs typeface="Times New Roman" panose="02020603050405020304" pitchFamily="18" charset="0"/>
              </a:rPr>
              <a:t> </a:t>
            </a:r>
            <a:r>
              <a:rPr lang="en-US" sz="1600" err="1">
                <a:solidFill>
                  <a:schemeClr val="accent2">
                    <a:lumMod val="60000"/>
                    <a:lumOff val="40000"/>
                  </a:schemeClr>
                </a:solidFill>
                <a:latin typeface="Times New Roman" panose="02020603050405020304" pitchFamily="18" charset="0"/>
                <a:cs typeface="Times New Roman" panose="02020603050405020304" pitchFamily="18" charset="0"/>
              </a:rPr>
              <a:t>Cánh</a:t>
            </a:r>
            <a:r>
              <a:rPr lang="en-US" sz="1600">
                <a:solidFill>
                  <a:schemeClr val="accent2">
                    <a:lumMod val="60000"/>
                    <a:lumOff val="40000"/>
                  </a:schemeClr>
                </a:solidFill>
                <a:latin typeface="Times New Roman" panose="02020603050405020304" pitchFamily="18" charset="0"/>
                <a:cs typeface="Times New Roman" panose="02020603050405020304" pitchFamily="18" charset="0"/>
              </a:rPr>
              <a:t> </a:t>
            </a:r>
            <a:r>
              <a:rPr lang="en-US" sz="1600" err="1">
                <a:solidFill>
                  <a:schemeClr val="accent2">
                    <a:lumMod val="60000"/>
                    <a:lumOff val="40000"/>
                  </a:schemeClr>
                </a:solidFill>
                <a:latin typeface="Times New Roman" panose="02020603050405020304" pitchFamily="18" charset="0"/>
                <a:cs typeface="Times New Roman" panose="02020603050405020304" pitchFamily="18" charset="0"/>
              </a:rPr>
              <a:t>Én</a:t>
            </a:r>
            <a:r>
              <a:rPr lang="en-US" sz="1600">
                <a:solidFill>
                  <a:schemeClr val="accent2">
                    <a:lumMod val="60000"/>
                    <a:lumOff val="40000"/>
                  </a:schemeClr>
                </a:solidFill>
                <a:latin typeface="Times New Roman" panose="02020603050405020304" pitchFamily="18" charset="0"/>
                <a:cs typeface="Times New Roman" panose="02020603050405020304" pitchFamily="18" charset="0"/>
              </a:rPr>
              <a:t> - CĐ TH 22DĐ D</a:t>
            </a:r>
          </a:p>
        </p:txBody>
      </p:sp>
    </p:spTree>
    <p:extLst>
      <p:ext uri="{BB962C8B-B14F-4D97-AF65-F5344CB8AC3E}">
        <p14:creationId xmlns:p14="http://schemas.microsoft.com/office/powerpoint/2010/main" val="7682171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inVertical)">
                                      <p:cBhvr>
                                        <p:cTn id="16" dur="500"/>
                                        <p:tgtEl>
                                          <p:spTgt spid="10"/>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arn(inVertical)">
                                      <p:cBhvr>
                                        <p:cTn id="19" dur="500"/>
                                        <p:tgtEl>
                                          <p:spTgt spid="11"/>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par>
                                <p:cTn id="23" presetID="16" presetClass="entr" presetSubtype="21"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arn(inVertical)">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0" grpId="0" animBg="1"/>
      <p:bldP spid="11"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3E791F1F-7517-4649-81B3-A42BBA51B2AA}"/>
              </a:ext>
            </a:extLst>
          </p:cNvPr>
          <p:cNvSpPr txBox="1"/>
          <p:nvPr/>
        </p:nvSpPr>
        <p:spPr>
          <a:xfrm>
            <a:off x="1350557" y="711916"/>
            <a:ext cx="9954521" cy="769441"/>
          </a:xfrm>
          <a:prstGeom prst="rect">
            <a:avLst/>
          </a:prstGeom>
          <a:noFill/>
        </p:spPr>
        <p:txBody>
          <a:bodyPr wrap="square" rtlCol="0">
            <a:spAutoFit/>
          </a:bodyPr>
          <a:lstStyle/>
          <a:p>
            <a:pPr algn="ctr"/>
            <a:r>
              <a:rPr lang="en-US" sz="4400" b="1">
                <a:latin typeface="Times New Roman" panose="02020603050405020304" pitchFamily="18" charset="0"/>
                <a:cs typeface="Times New Roman" panose="02020603050405020304" pitchFamily="18" charset="0"/>
              </a:rPr>
              <a:t>4. Các Loại Kiểm Thử Trên Di Động</a:t>
            </a:r>
          </a:p>
        </p:txBody>
      </p:sp>
      <p:sp>
        <p:nvSpPr>
          <p:cNvPr id="14" name="TextBox 13">
            <a:extLst>
              <a:ext uri="{FF2B5EF4-FFF2-40B4-BE49-F238E27FC236}">
                <a16:creationId xmlns:a16="http://schemas.microsoft.com/office/drawing/2014/main" id="{599595C2-6B43-4A0F-93B4-D2DFD5B50660}"/>
              </a:ext>
            </a:extLst>
          </p:cNvPr>
          <p:cNvSpPr txBox="1"/>
          <p:nvPr/>
        </p:nvSpPr>
        <p:spPr>
          <a:xfrm>
            <a:off x="841417" y="1881973"/>
            <a:ext cx="10972800" cy="1547027"/>
          </a:xfrm>
          <a:prstGeom prst="rect">
            <a:avLst/>
          </a:prstGeom>
          <a:noFill/>
        </p:spPr>
        <p:txBody>
          <a:bodyPr wrap="square" rtlCol="0">
            <a:spAutoFit/>
          </a:bodyPr>
          <a:lstStyle/>
          <a:p>
            <a:pPr marL="342900" indent="-342900">
              <a:lnSpc>
                <a:spcPts val="2850"/>
              </a:lnSpc>
              <a:buFont typeface="Wingdings" panose="05000000000000000000" pitchFamily="2" charset="2"/>
              <a:buChar char="ü"/>
            </a:pPr>
            <a:r>
              <a:rPr lang="en-US" sz="2000" dirty="0" err="1">
                <a:latin typeface="Times New Roman" panose="02020603050405020304" pitchFamily="18" charset="0"/>
                <a:ea typeface="Cabin" pitchFamily="34" charset="-122"/>
                <a:cs typeface="Times New Roman" panose="02020603050405020304" pitchFamily="18" charset="0"/>
              </a:rPr>
              <a:t>Kiểm</a:t>
            </a:r>
            <a:r>
              <a:rPr lang="en-US" sz="2000" dirty="0">
                <a:latin typeface="Times New Roman" panose="02020603050405020304" pitchFamily="18" charset="0"/>
                <a:ea typeface="Cabin" pitchFamily="34" charset="-122"/>
                <a:cs typeface="Times New Roman" panose="02020603050405020304" pitchFamily="18" charset="0"/>
              </a:rPr>
              <a:t> </a:t>
            </a:r>
            <a:r>
              <a:rPr lang="en-US" sz="2000" dirty="0" err="1">
                <a:latin typeface="Times New Roman" panose="02020603050405020304" pitchFamily="18" charset="0"/>
                <a:ea typeface="Cabin" pitchFamily="34" charset="-122"/>
                <a:cs typeface="Times New Roman" panose="02020603050405020304" pitchFamily="18" charset="0"/>
              </a:rPr>
              <a:t>thử</a:t>
            </a:r>
            <a:r>
              <a:rPr lang="en-US" sz="2000" dirty="0">
                <a:latin typeface="Times New Roman" panose="02020603050405020304" pitchFamily="18" charset="0"/>
                <a:ea typeface="Cabin" pitchFamily="34" charset="-122"/>
                <a:cs typeface="Times New Roman" panose="02020603050405020304" pitchFamily="18" charset="0"/>
              </a:rPr>
              <a:t> </a:t>
            </a:r>
            <a:r>
              <a:rPr lang="en-US" sz="2000" dirty="0" err="1">
                <a:latin typeface="Times New Roman" panose="02020603050405020304" pitchFamily="18" charset="0"/>
                <a:ea typeface="Cabin" pitchFamily="34" charset="-122"/>
                <a:cs typeface="Times New Roman" panose="02020603050405020304" pitchFamily="18" charset="0"/>
              </a:rPr>
              <a:t>ứng</a:t>
            </a:r>
            <a:r>
              <a:rPr lang="en-US" sz="2000" dirty="0">
                <a:latin typeface="Times New Roman" panose="02020603050405020304" pitchFamily="18" charset="0"/>
                <a:ea typeface="Cabin" pitchFamily="34" charset="-122"/>
                <a:cs typeface="Times New Roman" panose="02020603050405020304" pitchFamily="18" charset="0"/>
              </a:rPr>
              <a:t> </a:t>
            </a:r>
            <a:r>
              <a:rPr lang="en-US" sz="2000" dirty="0" err="1">
                <a:latin typeface="Times New Roman" panose="02020603050405020304" pitchFamily="18" charset="0"/>
                <a:ea typeface="Cabin" pitchFamily="34" charset="-122"/>
                <a:cs typeface="Times New Roman" panose="02020603050405020304" pitchFamily="18" charset="0"/>
              </a:rPr>
              <a:t>dụng</a:t>
            </a:r>
            <a:r>
              <a:rPr lang="en-US" sz="2000" dirty="0">
                <a:latin typeface="Times New Roman" panose="02020603050405020304" pitchFamily="18" charset="0"/>
                <a:ea typeface="Cabin" pitchFamily="34" charset="-122"/>
                <a:cs typeface="Times New Roman" panose="02020603050405020304" pitchFamily="18" charset="0"/>
              </a:rPr>
              <a:t> di </a:t>
            </a:r>
            <a:r>
              <a:rPr lang="en-US" sz="2000" dirty="0" err="1">
                <a:latin typeface="Times New Roman" panose="02020603050405020304" pitchFamily="18" charset="0"/>
                <a:ea typeface="Cabin" pitchFamily="34" charset="-122"/>
                <a:cs typeface="Times New Roman" panose="02020603050405020304" pitchFamily="18" charset="0"/>
              </a:rPr>
              <a:t>động</a:t>
            </a:r>
            <a:r>
              <a:rPr lang="en-US" sz="2000" dirty="0">
                <a:latin typeface="Times New Roman" panose="02020603050405020304" pitchFamily="18" charset="0"/>
                <a:ea typeface="Cabin" pitchFamily="34" charset="-122"/>
                <a:cs typeface="Times New Roman" panose="02020603050405020304" pitchFamily="18" charset="0"/>
              </a:rPr>
              <a:t> bao </a:t>
            </a:r>
            <a:r>
              <a:rPr lang="en-US" sz="2000" dirty="0" err="1">
                <a:latin typeface="Times New Roman" panose="02020603050405020304" pitchFamily="18" charset="0"/>
                <a:ea typeface="Cabin" pitchFamily="34" charset="-122"/>
                <a:cs typeface="Times New Roman" panose="02020603050405020304" pitchFamily="18" charset="0"/>
              </a:rPr>
              <a:t>gồm</a:t>
            </a:r>
            <a:r>
              <a:rPr lang="en-US" sz="2000" dirty="0">
                <a:latin typeface="Times New Roman" panose="02020603050405020304" pitchFamily="18" charset="0"/>
                <a:ea typeface="Cabin" pitchFamily="34" charset="-122"/>
                <a:cs typeface="Times New Roman" panose="02020603050405020304" pitchFamily="18" charset="0"/>
              </a:rPr>
              <a:t> </a:t>
            </a:r>
            <a:r>
              <a:rPr lang="en-US" sz="2000" dirty="0" err="1">
                <a:latin typeface="Times New Roman" panose="02020603050405020304" pitchFamily="18" charset="0"/>
                <a:ea typeface="Cabin" pitchFamily="34" charset="-122"/>
                <a:cs typeface="Times New Roman" panose="02020603050405020304" pitchFamily="18" charset="0"/>
              </a:rPr>
              <a:t>nhiều</a:t>
            </a:r>
            <a:r>
              <a:rPr lang="en-US" sz="2000" dirty="0">
                <a:latin typeface="Times New Roman" panose="02020603050405020304" pitchFamily="18" charset="0"/>
                <a:ea typeface="Cabin" pitchFamily="34" charset="-122"/>
                <a:cs typeface="Times New Roman" panose="02020603050405020304" pitchFamily="18" charset="0"/>
              </a:rPr>
              <a:t> </a:t>
            </a:r>
            <a:r>
              <a:rPr lang="en-US" sz="2000" dirty="0" err="1">
                <a:latin typeface="Times New Roman" panose="02020603050405020304" pitchFamily="18" charset="0"/>
                <a:ea typeface="Cabin" pitchFamily="34" charset="-122"/>
                <a:cs typeface="Times New Roman" panose="02020603050405020304" pitchFamily="18" charset="0"/>
              </a:rPr>
              <a:t>loại</a:t>
            </a:r>
            <a:r>
              <a:rPr lang="en-US" sz="2000" dirty="0">
                <a:latin typeface="Times New Roman" panose="02020603050405020304" pitchFamily="18" charset="0"/>
                <a:ea typeface="Cabin" pitchFamily="34" charset="-122"/>
                <a:cs typeface="Times New Roman" panose="02020603050405020304" pitchFamily="18" charset="0"/>
              </a:rPr>
              <a:t> </a:t>
            </a:r>
            <a:r>
              <a:rPr lang="en-US" sz="2000" dirty="0" err="1">
                <a:latin typeface="Times New Roman" panose="02020603050405020304" pitchFamily="18" charset="0"/>
                <a:ea typeface="Cabin" pitchFamily="34" charset="-122"/>
                <a:cs typeface="Times New Roman" panose="02020603050405020304" pitchFamily="18" charset="0"/>
              </a:rPr>
              <a:t>khác</a:t>
            </a:r>
            <a:r>
              <a:rPr lang="en-US" sz="2000" dirty="0">
                <a:latin typeface="Times New Roman" panose="02020603050405020304" pitchFamily="18" charset="0"/>
                <a:ea typeface="Cabin" pitchFamily="34" charset="-122"/>
                <a:cs typeface="Times New Roman" panose="02020603050405020304" pitchFamily="18" charset="0"/>
              </a:rPr>
              <a:t> </a:t>
            </a:r>
            <a:r>
              <a:rPr lang="en-US" sz="2000" dirty="0" err="1">
                <a:latin typeface="Times New Roman" panose="02020603050405020304" pitchFamily="18" charset="0"/>
                <a:ea typeface="Cabin" pitchFamily="34" charset="-122"/>
                <a:cs typeface="Times New Roman" panose="02020603050405020304" pitchFamily="18" charset="0"/>
              </a:rPr>
              <a:t>nhau</a:t>
            </a:r>
            <a:r>
              <a:rPr lang="en-US" sz="2000" dirty="0">
                <a:latin typeface="Times New Roman" panose="02020603050405020304" pitchFamily="18" charset="0"/>
                <a:ea typeface="Cabin" pitchFamily="34" charset="-122"/>
                <a:cs typeface="Times New Roman" panose="02020603050405020304" pitchFamily="18" charset="0"/>
              </a:rPr>
              <a:t>, </a:t>
            </a:r>
            <a:r>
              <a:rPr lang="en-US" sz="2000" dirty="0" err="1">
                <a:latin typeface="Times New Roman" panose="02020603050405020304" pitchFamily="18" charset="0"/>
                <a:ea typeface="Cabin" pitchFamily="34" charset="-122"/>
                <a:cs typeface="Times New Roman" panose="02020603050405020304" pitchFamily="18" charset="0"/>
              </a:rPr>
              <a:t>mỗi</a:t>
            </a:r>
            <a:r>
              <a:rPr lang="en-US" sz="2000" dirty="0">
                <a:latin typeface="Times New Roman" panose="02020603050405020304" pitchFamily="18" charset="0"/>
                <a:ea typeface="Cabin" pitchFamily="34" charset="-122"/>
                <a:cs typeface="Times New Roman" panose="02020603050405020304" pitchFamily="18" charset="0"/>
              </a:rPr>
              <a:t> </a:t>
            </a:r>
            <a:r>
              <a:rPr lang="en-US" sz="2000" dirty="0" err="1">
                <a:latin typeface="Times New Roman" panose="02020603050405020304" pitchFamily="18" charset="0"/>
                <a:ea typeface="Cabin" pitchFamily="34" charset="-122"/>
                <a:cs typeface="Times New Roman" panose="02020603050405020304" pitchFamily="18" charset="0"/>
              </a:rPr>
              <a:t>loại</a:t>
            </a:r>
            <a:r>
              <a:rPr lang="en-US" sz="2000" dirty="0">
                <a:latin typeface="Times New Roman" panose="02020603050405020304" pitchFamily="18" charset="0"/>
                <a:ea typeface="Cabin" pitchFamily="34" charset="-122"/>
                <a:cs typeface="Times New Roman" panose="02020603050405020304" pitchFamily="18" charset="0"/>
              </a:rPr>
              <a:t> </a:t>
            </a:r>
            <a:r>
              <a:rPr lang="en-US" sz="2000" dirty="0" err="1">
                <a:latin typeface="Times New Roman" panose="02020603050405020304" pitchFamily="18" charset="0"/>
                <a:ea typeface="Cabin" pitchFamily="34" charset="-122"/>
                <a:cs typeface="Times New Roman" panose="02020603050405020304" pitchFamily="18" charset="0"/>
              </a:rPr>
              <a:t>tập</a:t>
            </a:r>
            <a:r>
              <a:rPr lang="en-US" sz="2000" dirty="0">
                <a:latin typeface="Times New Roman" panose="02020603050405020304" pitchFamily="18" charset="0"/>
                <a:ea typeface="Cabin" pitchFamily="34" charset="-122"/>
                <a:cs typeface="Times New Roman" panose="02020603050405020304" pitchFamily="18" charset="0"/>
              </a:rPr>
              <a:t> </a:t>
            </a:r>
            <a:r>
              <a:rPr lang="en-US" sz="2000" dirty="0" err="1">
                <a:latin typeface="Times New Roman" panose="02020603050405020304" pitchFamily="18" charset="0"/>
                <a:ea typeface="Cabin" pitchFamily="34" charset="-122"/>
                <a:cs typeface="Times New Roman" panose="02020603050405020304" pitchFamily="18" charset="0"/>
              </a:rPr>
              <a:t>trung</a:t>
            </a:r>
            <a:r>
              <a:rPr lang="en-US" sz="2000" dirty="0">
                <a:latin typeface="Times New Roman" panose="02020603050405020304" pitchFamily="18" charset="0"/>
                <a:ea typeface="Cabin" pitchFamily="34" charset="-122"/>
                <a:cs typeface="Times New Roman" panose="02020603050405020304" pitchFamily="18" charset="0"/>
              </a:rPr>
              <a:t> </a:t>
            </a:r>
            <a:r>
              <a:rPr lang="en-US" sz="2000" dirty="0" err="1">
                <a:latin typeface="Times New Roman" panose="02020603050405020304" pitchFamily="18" charset="0"/>
                <a:ea typeface="Cabin" pitchFamily="34" charset="-122"/>
                <a:cs typeface="Times New Roman" panose="02020603050405020304" pitchFamily="18" charset="0"/>
              </a:rPr>
              <a:t>vào</a:t>
            </a:r>
            <a:r>
              <a:rPr lang="en-US" sz="2000" dirty="0">
                <a:latin typeface="Times New Roman" panose="02020603050405020304" pitchFamily="18" charset="0"/>
                <a:ea typeface="Cabin" pitchFamily="34" charset="-122"/>
                <a:cs typeface="Times New Roman" panose="02020603050405020304" pitchFamily="18" charset="0"/>
              </a:rPr>
              <a:t> </a:t>
            </a:r>
            <a:r>
              <a:rPr lang="en-US" sz="2000" dirty="0" err="1">
                <a:latin typeface="Times New Roman" panose="02020603050405020304" pitchFamily="18" charset="0"/>
                <a:ea typeface="Cabin" pitchFamily="34" charset="-122"/>
                <a:cs typeface="Times New Roman" panose="02020603050405020304" pitchFamily="18" charset="0"/>
              </a:rPr>
              <a:t>một</a:t>
            </a:r>
            <a:r>
              <a:rPr lang="en-US" sz="2000" dirty="0">
                <a:latin typeface="Times New Roman" panose="02020603050405020304" pitchFamily="18" charset="0"/>
                <a:ea typeface="Cabin" pitchFamily="34" charset="-122"/>
                <a:cs typeface="Times New Roman" panose="02020603050405020304" pitchFamily="18" charset="0"/>
              </a:rPr>
              <a:t> </a:t>
            </a:r>
            <a:r>
              <a:rPr lang="en-US" sz="2000" dirty="0" err="1">
                <a:latin typeface="Times New Roman" panose="02020603050405020304" pitchFamily="18" charset="0"/>
                <a:ea typeface="Cabin" pitchFamily="34" charset="-122"/>
                <a:cs typeface="Times New Roman" panose="02020603050405020304" pitchFamily="18" charset="0"/>
              </a:rPr>
              <a:t>khía</a:t>
            </a:r>
            <a:r>
              <a:rPr lang="en-US" sz="2000" dirty="0">
                <a:latin typeface="Times New Roman" panose="02020603050405020304" pitchFamily="18" charset="0"/>
                <a:ea typeface="Cabin" pitchFamily="34" charset="-122"/>
                <a:cs typeface="Times New Roman" panose="02020603050405020304" pitchFamily="18" charset="0"/>
              </a:rPr>
              <a:t> </a:t>
            </a:r>
            <a:r>
              <a:rPr lang="en-US" sz="2000" dirty="0" err="1">
                <a:latin typeface="Times New Roman" panose="02020603050405020304" pitchFamily="18" charset="0"/>
                <a:ea typeface="Cabin" pitchFamily="34" charset="-122"/>
                <a:cs typeface="Times New Roman" panose="02020603050405020304" pitchFamily="18" charset="0"/>
              </a:rPr>
              <a:t>cạnh</a:t>
            </a:r>
            <a:r>
              <a:rPr lang="en-US" sz="2000" dirty="0">
                <a:latin typeface="Times New Roman" panose="02020603050405020304" pitchFamily="18" charset="0"/>
                <a:ea typeface="Cabin" pitchFamily="34" charset="-122"/>
                <a:cs typeface="Times New Roman" panose="02020603050405020304" pitchFamily="18" charset="0"/>
              </a:rPr>
              <a:t> </a:t>
            </a:r>
            <a:r>
              <a:rPr lang="en-US" sz="2000" dirty="0" err="1">
                <a:latin typeface="Times New Roman" panose="02020603050405020304" pitchFamily="18" charset="0"/>
                <a:ea typeface="Cabin" pitchFamily="34" charset="-122"/>
                <a:cs typeface="Times New Roman" panose="02020603050405020304" pitchFamily="18" charset="0"/>
              </a:rPr>
              <a:t>cụ</a:t>
            </a:r>
            <a:r>
              <a:rPr lang="en-US" sz="2000" dirty="0">
                <a:latin typeface="Times New Roman" panose="02020603050405020304" pitchFamily="18" charset="0"/>
                <a:ea typeface="Cabin" pitchFamily="34" charset="-122"/>
                <a:cs typeface="Times New Roman" panose="02020603050405020304" pitchFamily="18" charset="0"/>
              </a:rPr>
              <a:t> </a:t>
            </a:r>
            <a:r>
              <a:rPr lang="en-US" sz="2000" dirty="0" err="1">
                <a:latin typeface="Times New Roman" panose="02020603050405020304" pitchFamily="18" charset="0"/>
                <a:ea typeface="Cabin" pitchFamily="34" charset="-122"/>
                <a:cs typeface="Times New Roman" panose="02020603050405020304" pitchFamily="18" charset="0"/>
              </a:rPr>
              <a:t>thể</a:t>
            </a:r>
            <a:r>
              <a:rPr lang="en-US" sz="2000" dirty="0">
                <a:latin typeface="Times New Roman" panose="02020603050405020304" pitchFamily="18" charset="0"/>
                <a:ea typeface="Cabin" pitchFamily="34" charset="-122"/>
                <a:cs typeface="Times New Roman" panose="02020603050405020304" pitchFamily="18" charset="0"/>
              </a:rPr>
              <a:t> </a:t>
            </a:r>
            <a:r>
              <a:rPr lang="en-US" sz="2000" dirty="0" err="1">
                <a:latin typeface="Times New Roman" panose="02020603050405020304" pitchFamily="18" charset="0"/>
                <a:ea typeface="Cabin" pitchFamily="34" charset="-122"/>
                <a:cs typeface="Times New Roman" panose="02020603050405020304" pitchFamily="18" charset="0"/>
              </a:rPr>
              <a:t>của</a:t>
            </a:r>
            <a:r>
              <a:rPr lang="en-US" sz="2000" dirty="0">
                <a:latin typeface="Times New Roman" panose="02020603050405020304" pitchFamily="18" charset="0"/>
                <a:ea typeface="Cabin" pitchFamily="34" charset="-122"/>
                <a:cs typeface="Times New Roman" panose="02020603050405020304" pitchFamily="18" charset="0"/>
              </a:rPr>
              <a:t> </a:t>
            </a:r>
            <a:r>
              <a:rPr lang="en-US" sz="2000" dirty="0" err="1">
                <a:latin typeface="Times New Roman" panose="02020603050405020304" pitchFamily="18" charset="0"/>
                <a:ea typeface="Cabin" pitchFamily="34" charset="-122"/>
                <a:cs typeface="Times New Roman" panose="02020603050405020304" pitchFamily="18" charset="0"/>
              </a:rPr>
              <a:t>ứng</a:t>
            </a:r>
            <a:r>
              <a:rPr lang="en-US" sz="2000" dirty="0">
                <a:latin typeface="Times New Roman" panose="02020603050405020304" pitchFamily="18" charset="0"/>
                <a:ea typeface="Cabin" pitchFamily="34" charset="-122"/>
                <a:cs typeface="Times New Roman" panose="02020603050405020304" pitchFamily="18" charset="0"/>
              </a:rPr>
              <a:t> </a:t>
            </a:r>
            <a:r>
              <a:rPr lang="en-US" sz="2000" dirty="0" err="1">
                <a:latin typeface="Times New Roman" panose="02020603050405020304" pitchFamily="18" charset="0"/>
                <a:ea typeface="Cabin" pitchFamily="34" charset="-122"/>
                <a:cs typeface="Times New Roman" panose="02020603050405020304" pitchFamily="18" charset="0"/>
              </a:rPr>
              <a:t>dụng</a:t>
            </a:r>
            <a:r>
              <a:rPr lang="en-US" sz="2000">
                <a:latin typeface="Times New Roman" panose="02020603050405020304" pitchFamily="18" charset="0"/>
                <a:ea typeface="Cabin" pitchFamily="34" charset="-122"/>
                <a:cs typeface="Times New Roman" panose="02020603050405020304" pitchFamily="18" charset="0"/>
              </a:rPr>
              <a:t>. Kiểm thử tự động sử dụng các công cụ để thực hiện các bước kiểm thử một cách tự động, giúp tiết kiệm thời gian và tăng độ chính xác.</a:t>
            </a:r>
          </a:p>
          <a:p>
            <a:pPr marL="342900" indent="-342900">
              <a:lnSpc>
                <a:spcPts val="2850"/>
              </a:lnSpc>
              <a:buFont typeface="Wingdings" panose="05000000000000000000" pitchFamily="2" charset="2"/>
              <a:buChar char="ü"/>
            </a:pPr>
            <a:r>
              <a:rPr lang="en-US" sz="2000">
                <a:latin typeface="Times New Roman" panose="02020603050405020304" pitchFamily="18" charset="0"/>
                <a:ea typeface="Cabin" pitchFamily="34" charset="-122"/>
                <a:cs typeface="Times New Roman" panose="02020603050405020304" pitchFamily="18" charset="0"/>
              </a:rPr>
              <a:t>Có 4 loại kiểm thử cơ bản:</a:t>
            </a:r>
            <a:endParaRPr lang="en-US" sz="2000" dirty="0">
              <a:latin typeface="Times New Roman" panose="02020603050405020304" pitchFamily="18" charset="0"/>
              <a:cs typeface="Times New Roman" panose="02020603050405020304" pitchFamily="18" charset="0"/>
            </a:endParaRPr>
          </a:p>
        </p:txBody>
      </p:sp>
      <p:sp>
        <p:nvSpPr>
          <p:cNvPr id="15" name="Shape 3">
            <a:extLst>
              <a:ext uri="{FF2B5EF4-FFF2-40B4-BE49-F238E27FC236}">
                <a16:creationId xmlns:a16="http://schemas.microsoft.com/office/drawing/2014/main" id="{20048FEB-E3B8-42B6-B704-9B21A8100B5A}"/>
              </a:ext>
            </a:extLst>
          </p:cNvPr>
          <p:cNvSpPr/>
          <p:nvPr/>
        </p:nvSpPr>
        <p:spPr>
          <a:xfrm>
            <a:off x="866502" y="3575886"/>
            <a:ext cx="5229498" cy="1457754"/>
          </a:xfrm>
          <a:prstGeom prst="roundRect">
            <a:avLst>
              <a:gd name="adj" fmla="val 2063"/>
            </a:avLst>
          </a:prstGeom>
          <a:solidFill>
            <a:srgbClr val="304755"/>
          </a:solidFill>
          <a:ln/>
        </p:spPr>
        <p:txBody>
          <a:bodyPr/>
          <a:lstStyle/>
          <a:p>
            <a:endParaRPr lang="en-US"/>
          </a:p>
        </p:txBody>
      </p:sp>
      <p:sp>
        <p:nvSpPr>
          <p:cNvPr id="16" name="Shape 6">
            <a:extLst>
              <a:ext uri="{FF2B5EF4-FFF2-40B4-BE49-F238E27FC236}">
                <a16:creationId xmlns:a16="http://schemas.microsoft.com/office/drawing/2014/main" id="{AD996CAD-9108-42E9-BE3F-B8D4E800E84D}"/>
              </a:ext>
            </a:extLst>
          </p:cNvPr>
          <p:cNvSpPr/>
          <p:nvPr/>
        </p:nvSpPr>
        <p:spPr>
          <a:xfrm>
            <a:off x="6327817" y="3588563"/>
            <a:ext cx="5229498" cy="1457754"/>
          </a:xfrm>
          <a:prstGeom prst="roundRect">
            <a:avLst>
              <a:gd name="adj" fmla="val 2063"/>
            </a:avLst>
          </a:prstGeom>
          <a:solidFill>
            <a:srgbClr val="304755"/>
          </a:solidFill>
          <a:ln/>
        </p:spPr>
      </p:sp>
      <p:sp>
        <p:nvSpPr>
          <p:cNvPr id="17" name="Shape 3">
            <a:extLst>
              <a:ext uri="{FF2B5EF4-FFF2-40B4-BE49-F238E27FC236}">
                <a16:creationId xmlns:a16="http://schemas.microsoft.com/office/drawing/2014/main" id="{A3DC71DC-9C31-4B6C-BDC2-F7038F4ED59A}"/>
              </a:ext>
            </a:extLst>
          </p:cNvPr>
          <p:cNvSpPr/>
          <p:nvPr/>
        </p:nvSpPr>
        <p:spPr>
          <a:xfrm>
            <a:off x="866502" y="5372526"/>
            <a:ext cx="5229498" cy="1332777"/>
          </a:xfrm>
          <a:prstGeom prst="roundRect">
            <a:avLst>
              <a:gd name="adj" fmla="val 2063"/>
            </a:avLst>
          </a:prstGeom>
          <a:solidFill>
            <a:srgbClr val="304755"/>
          </a:solidFill>
          <a:ln/>
        </p:spPr>
        <p:txBody>
          <a:bodyPr/>
          <a:lstStyle/>
          <a:p>
            <a:endParaRPr lang="en-US" dirty="0"/>
          </a:p>
        </p:txBody>
      </p:sp>
      <p:sp>
        <p:nvSpPr>
          <p:cNvPr id="19" name="Rectangle 18">
            <a:extLst>
              <a:ext uri="{FF2B5EF4-FFF2-40B4-BE49-F238E27FC236}">
                <a16:creationId xmlns:a16="http://schemas.microsoft.com/office/drawing/2014/main" id="{1C385D43-5B04-4C32-B8DB-F2E6CC3127E9}"/>
              </a:ext>
            </a:extLst>
          </p:cNvPr>
          <p:cNvSpPr/>
          <p:nvPr/>
        </p:nvSpPr>
        <p:spPr>
          <a:xfrm>
            <a:off x="1047606" y="4184855"/>
            <a:ext cx="4906768" cy="786947"/>
          </a:xfrm>
          <a:prstGeom prst="rect">
            <a:avLst/>
          </a:prstGeom>
        </p:spPr>
        <p:txBody>
          <a:bodyPr wrap="square">
            <a:spAutoFit/>
          </a:bodyPr>
          <a:lstStyle/>
          <a:p>
            <a:pPr>
              <a:lnSpc>
                <a:spcPts val="2850"/>
              </a:lnSpc>
            </a:pPr>
            <a:r>
              <a:rPr lang="en-US" sz="1600" dirty="0" err="1">
                <a:solidFill>
                  <a:schemeClr val="bg1"/>
                </a:solidFill>
                <a:latin typeface="Times New Roman" panose="02020603050405020304" pitchFamily="18" charset="0"/>
                <a:ea typeface="Cabin" pitchFamily="34" charset="-122"/>
                <a:cs typeface="Times New Roman" panose="02020603050405020304" pitchFamily="18" charset="0"/>
              </a:rPr>
              <a:t>Kiểm</a:t>
            </a:r>
            <a:r>
              <a:rPr lang="en-US" sz="1600" dirty="0">
                <a:solidFill>
                  <a:schemeClr val="bg1"/>
                </a:solidFill>
                <a:latin typeface="Times New Roman" panose="02020603050405020304" pitchFamily="18" charset="0"/>
                <a:ea typeface="Cabin" pitchFamily="34" charset="-122"/>
                <a:cs typeface="Times New Roman" panose="02020603050405020304" pitchFamily="18" charset="0"/>
              </a:rPr>
              <a:t> </a:t>
            </a:r>
            <a:r>
              <a:rPr lang="en-US" sz="1600" dirty="0" err="1">
                <a:solidFill>
                  <a:schemeClr val="bg1"/>
                </a:solidFill>
                <a:latin typeface="Times New Roman" panose="02020603050405020304" pitchFamily="18" charset="0"/>
                <a:ea typeface="Cabin" pitchFamily="34" charset="-122"/>
                <a:cs typeface="Times New Roman" panose="02020603050405020304" pitchFamily="18" charset="0"/>
              </a:rPr>
              <a:t>tra</a:t>
            </a:r>
            <a:r>
              <a:rPr lang="en-US" sz="1600" dirty="0">
                <a:solidFill>
                  <a:schemeClr val="bg1"/>
                </a:solidFill>
                <a:latin typeface="Times New Roman" panose="02020603050405020304" pitchFamily="18" charset="0"/>
                <a:ea typeface="Cabin" pitchFamily="34" charset="-122"/>
                <a:cs typeface="Times New Roman" panose="02020603050405020304" pitchFamily="18" charset="0"/>
              </a:rPr>
              <a:t> </a:t>
            </a:r>
            <a:r>
              <a:rPr lang="en-US" sz="1600" dirty="0" err="1">
                <a:solidFill>
                  <a:schemeClr val="bg1"/>
                </a:solidFill>
                <a:latin typeface="Times New Roman" panose="02020603050405020304" pitchFamily="18" charset="0"/>
                <a:ea typeface="Cabin" pitchFamily="34" charset="-122"/>
                <a:cs typeface="Times New Roman" panose="02020603050405020304" pitchFamily="18" charset="0"/>
              </a:rPr>
              <a:t>giao</a:t>
            </a:r>
            <a:r>
              <a:rPr lang="en-US" sz="1600" dirty="0">
                <a:solidFill>
                  <a:schemeClr val="bg1"/>
                </a:solidFill>
                <a:latin typeface="Times New Roman" panose="02020603050405020304" pitchFamily="18" charset="0"/>
                <a:ea typeface="Cabin" pitchFamily="34" charset="-122"/>
                <a:cs typeface="Times New Roman" panose="02020603050405020304" pitchFamily="18" charset="0"/>
              </a:rPr>
              <a:t> </a:t>
            </a:r>
            <a:r>
              <a:rPr lang="en-US" sz="1600" dirty="0" err="1">
                <a:solidFill>
                  <a:schemeClr val="bg1"/>
                </a:solidFill>
                <a:latin typeface="Times New Roman" panose="02020603050405020304" pitchFamily="18" charset="0"/>
                <a:ea typeface="Cabin" pitchFamily="34" charset="-122"/>
                <a:cs typeface="Times New Roman" panose="02020603050405020304" pitchFamily="18" charset="0"/>
              </a:rPr>
              <a:t>diện</a:t>
            </a:r>
            <a:r>
              <a:rPr lang="en-US" sz="1600" dirty="0">
                <a:solidFill>
                  <a:schemeClr val="bg1"/>
                </a:solidFill>
                <a:latin typeface="Times New Roman" panose="02020603050405020304" pitchFamily="18" charset="0"/>
                <a:ea typeface="Cabin" pitchFamily="34" charset="-122"/>
                <a:cs typeface="Times New Roman" panose="02020603050405020304" pitchFamily="18" charset="0"/>
              </a:rPr>
              <a:t> </a:t>
            </a:r>
            <a:r>
              <a:rPr lang="en-US" sz="1600" dirty="0" err="1">
                <a:solidFill>
                  <a:schemeClr val="bg1"/>
                </a:solidFill>
                <a:latin typeface="Times New Roman" panose="02020603050405020304" pitchFamily="18" charset="0"/>
                <a:ea typeface="Cabin" pitchFamily="34" charset="-122"/>
                <a:cs typeface="Times New Roman" panose="02020603050405020304" pitchFamily="18" charset="0"/>
              </a:rPr>
              <a:t>người</a:t>
            </a:r>
            <a:r>
              <a:rPr lang="en-US" sz="1600" dirty="0">
                <a:solidFill>
                  <a:schemeClr val="bg1"/>
                </a:solidFill>
                <a:latin typeface="Times New Roman" panose="02020603050405020304" pitchFamily="18" charset="0"/>
                <a:ea typeface="Cabin" pitchFamily="34" charset="-122"/>
                <a:cs typeface="Times New Roman" panose="02020603050405020304" pitchFamily="18" charset="0"/>
              </a:rPr>
              <a:t> </a:t>
            </a:r>
            <a:r>
              <a:rPr lang="en-US" sz="1600" dirty="0" err="1">
                <a:solidFill>
                  <a:schemeClr val="bg1"/>
                </a:solidFill>
                <a:latin typeface="Times New Roman" panose="02020603050405020304" pitchFamily="18" charset="0"/>
                <a:ea typeface="Cabin" pitchFamily="34" charset="-122"/>
                <a:cs typeface="Times New Roman" panose="02020603050405020304" pitchFamily="18" charset="0"/>
              </a:rPr>
              <a:t>dùng</a:t>
            </a:r>
            <a:r>
              <a:rPr lang="en-US" sz="1600" dirty="0">
                <a:solidFill>
                  <a:schemeClr val="bg1"/>
                </a:solidFill>
                <a:latin typeface="Times New Roman" panose="02020603050405020304" pitchFamily="18" charset="0"/>
                <a:ea typeface="Cabin" pitchFamily="34" charset="-122"/>
                <a:cs typeface="Times New Roman" panose="02020603050405020304" pitchFamily="18" charset="0"/>
              </a:rPr>
              <a:t> </a:t>
            </a:r>
            <a:r>
              <a:rPr lang="en-US" sz="1600" dirty="0" err="1">
                <a:solidFill>
                  <a:schemeClr val="bg1"/>
                </a:solidFill>
                <a:latin typeface="Times New Roman" panose="02020603050405020304" pitchFamily="18" charset="0"/>
                <a:ea typeface="Cabin" pitchFamily="34" charset="-122"/>
                <a:cs typeface="Times New Roman" panose="02020603050405020304" pitchFamily="18" charset="0"/>
              </a:rPr>
              <a:t>trên</a:t>
            </a:r>
            <a:r>
              <a:rPr lang="en-US" sz="1600" dirty="0">
                <a:solidFill>
                  <a:schemeClr val="bg1"/>
                </a:solidFill>
                <a:latin typeface="Times New Roman" panose="02020603050405020304" pitchFamily="18" charset="0"/>
                <a:ea typeface="Cabin" pitchFamily="34" charset="-122"/>
                <a:cs typeface="Times New Roman" panose="02020603050405020304" pitchFamily="18" charset="0"/>
              </a:rPr>
              <a:t> </a:t>
            </a:r>
            <a:r>
              <a:rPr lang="en-US" sz="1600" dirty="0" err="1">
                <a:solidFill>
                  <a:schemeClr val="bg1"/>
                </a:solidFill>
                <a:latin typeface="Times New Roman" panose="02020603050405020304" pitchFamily="18" charset="0"/>
                <a:ea typeface="Cabin" pitchFamily="34" charset="-122"/>
                <a:cs typeface="Times New Roman" panose="02020603050405020304" pitchFamily="18" charset="0"/>
              </a:rPr>
              <a:t>các</a:t>
            </a:r>
            <a:r>
              <a:rPr lang="en-US" sz="1600" dirty="0">
                <a:solidFill>
                  <a:schemeClr val="bg1"/>
                </a:solidFill>
                <a:latin typeface="Times New Roman" panose="02020603050405020304" pitchFamily="18" charset="0"/>
                <a:ea typeface="Cabin" pitchFamily="34" charset="-122"/>
                <a:cs typeface="Times New Roman" panose="02020603050405020304" pitchFamily="18" charset="0"/>
              </a:rPr>
              <a:t> </a:t>
            </a:r>
            <a:r>
              <a:rPr lang="en-US" sz="1600" dirty="0" err="1">
                <a:solidFill>
                  <a:schemeClr val="bg1"/>
                </a:solidFill>
                <a:latin typeface="Times New Roman" panose="02020603050405020304" pitchFamily="18" charset="0"/>
                <a:ea typeface="Cabin" pitchFamily="34" charset="-122"/>
                <a:cs typeface="Times New Roman" panose="02020603050405020304" pitchFamily="18" charset="0"/>
              </a:rPr>
              <a:t>thiết</a:t>
            </a:r>
            <a:r>
              <a:rPr lang="en-US" sz="1600" dirty="0">
                <a:solidFill>
                  <a:schemeClr val="bg1"/>
                </a:solidFill>
                <a:latin typeface="Times New Roman" panose="02020603050405020304" pitchFamily="18" charset="0"/>
                <a:ea typeface="Cabin" pitchFamily="34" charset="-122"/>
                <a:cs typeface="Times New Roman" panose="02020603050405020304" pitchFamily="18" charset="0"/>
              </a:rPr>
              <a:t> </a:t>
            </a:r>
            <a:r>
              <a:rPr lang="en-US" sz="1600" dirty="0" err="1">
                <a:solidFill>
                  <a:schemeClr val="bg1"/>
                </a:solidFill>
                <a:latin typeface="Times New Roman" panose="02020603050405020304" pitchFamily="18" charset="0"/>
                <a:ea typeface="Cabin" pitchFamily="34" charset="-122"/>
                <a:cs typeface="Times New Roman" panose="02020603050405020304" pitchFamily="18" charset="0"/>
              </a:rPr>
              <a:t>bị</a:t>
            </a:r>
            <a:r>
              <a:rPr lang="en-US" sz="1600" dirty="0">
                <a:solidFill>
                  <a:schemeClr val="bg1"/>
                </a:solidFill>
                <a:latin typeface="Times New Roman" panose="02020603050405020304" pitchFamily="18" charset="0"/>
                <a:ea typeface="Cabin" pitchFamily="34" charset="-122"/>
                <a:cs typeface="Times New Roman" panose="02020603050405020304" pitchFamily="18" charset="0"/>
              </a:rPr>
              <a:t> </a:t>
            </a:r>
            <a:r>
              <a:rPr lang="en-US" sz="1600" dirty="0" err="1">
                <a:solidFill>
                  <a:schemeClr val="bg1"/>
                </a:solidFill>
                <a:latin typeface="Times New Roman" panose="02020603050405020304" pitchFamily="18" charset="0"/>
                <a:ea typeface="Cabin" pitchFamily="34" charset="-122"/>
                <a:cs typeface="Times New Roman" panose="02020603050405020304" pitchFamily="18" charset="0"/>
              </a:rPr>
              <a:t>và</a:t>
            </a:r>
            <a:r>
              <a:rPr lang="en-US" sz="1600" dirty="0">
                <a:solidFill>
                  <a:schemeClr val="bg1"/>
                </a:solidFill>
                <a:latin typeface="Times New Roman" panose="02020603050405020304" pitchFamily="18" charset="0"/>
                <a:ea typeface="Cabin" pitchFamily="34" charset="-122"/>
                <a:cs typeface="Times New Roman" panose="02020603050405020304" pitchFamily="18" charset="0"/>
              </a:rPr>
              <a:t> </a:t>
            </a:r>
            <a:r>
              <a:rPr lang="en-US" sz="1600" dirty="0" err="1">
                <a:solidFill>
                  <a:schemeClr val="bg1"/>
                </a:solidFill>
                <a:latin typeface="Times New Roman" panose="02020603050405020304" pitchFamily="18" charset="0"/>
                <a:ea typeface="Cabin" pitchFamily="34" charset="-122"/>
                <a:cs typeface="Times New Roman" panose="02020603050405020304" pitchFamily="18" charset="0"/>
              </a:rPr>
              <a:t>độ</a:t>
            </a:r>
            <a:r>
              <a:rPr lang="en-US" sz="1600" dirty="0">
                <a:solidFill>
                  <a:schemeClr val="bg1"/>
                </a:solidFill>
                <a:latin typeface="Times New Roman" panose="02020603050405020304" pitchFamily="18" charset="0"/>
                <a:ea typeface="Cabin" pitchFamily="34" charset="-122"/>
                <a:cs typeface="Times New Roman" panose="02020603050405020304" pitchFamily="18" charset="0"/>
              </a:rPr>
              <a:t> </a:t>
            </a:r>
            <a:r>
              <a:rPr lang="en-US" sz="1600" dirty="0" err="1">
                <a:solidFill>
                  <a:schemeClr val="bg1"/>
                </a:solidFill>
                <a:latin typeface="Times New Roman" panose="02020603050405020304" pitchFamily="18" charset="0"/>
                <a:ea typeface="Cabin" pitchFamily="34" charset="-122"/>
                <a:cs typeface="Times New Roman" panose="02020603050405020304" pitchFamily="18" charset="0"/>
              </a:rPr>
              <a:t>phân</a:t>
            </a:r>
            <a:r>
              <a:rPr lang="en-US" sz="1600" dirty="0">
                <a:solidFill>
                  <a:schemeClr val="bg1"/>
                </a:solidFill>
                <a:latin typeface="Times New Roman" panose="02020603050405020304" pitchFamily="18" charset="0"/>
                <a:ea typeface="Cabin" pitchFamily="34" charset="-122"/>
                <a:cs typeface="Times New Roman" panose="02020603050405020304" pitchFamily="18" charset="0"/>
              </a:rPr>
              <a:t> </a:t>
            </a:r>
            <a:r>
              <a:rPr lang="en-US" sz="1600" dirty="0" err="1">
                <a:solidFill>
                  <a:schemeClr val="bg1"/>
                </a:solidFill>
                <a:latin typeface="Times New Roman" panose="02020603050405020304" pitchFamily="18" charset="0"/>
                <a:ea typeface="Cabin" pitchFamily="34" charset="-122"/>
                <a:cs typeface="Times New Roman" panose="02020603050405020304" pitchFamily="18" charset="0"/>
              </a:rPr>
              <a:t>giải</a:t>
            </a:r>
            <a:r>
              <a:rPr lang="en-US" sz="1600" dirty="0">
                <a:solidFill>
                  <a:schemeClr val="bg1"/>
                </a:solidFill>
                <a:latin typeface="Times New Roman" panose="02020603050405020304" pitchFamily="18" charset="0"/>
                <a:ea typeface="Cabin" pitchFamily="34" charset="-122"/>
                <a:cs typeface="Times New Roman" panose="02020603050405020304" pitchFamily="18" charset="0"/>
              </a:rPr>
              <a:t> </a:t>
            </a:r>
            <a:r>
              <a:rPr lang="en-US" sz="1600" dirty="0" err="1">
                <a:solidFill>
                  <a:schemeClr val="bg1"/>
                </a:solidFill>
                <a:latin typeface="Times New Roman" panose="02020603050405020304" pitchFamily="18" charset="0"/>
                <a:ea typeface="Cabin" pitchFamily="34" charset="-122"/>
                <a:cs typeface="Times New Roman" panose="02020603050405020304" pitchFamily="18" charset="0"/>
              </a:rPr>
              <a:t>khác</a:t>
            </a:r>
            <a:r>
              <a:rPr lang="en-US" sz="1600" dirty="0">
                <a:solidFill>
                  <a:schemeClr val="bg1"/>
                </a:solidFill>
                <a:latin typeface="Times New Roman" panose="02020603050405020304" pitchFamily="18" charset="0"/>
                <a:ea typeface="Cabin" pitchFamily="34" charset="-122"/>
                <a:cs typeface="Times New Roman" panose="02020603050405020304" pitchFamily="18" charset="0"/>
              </a:rPr>
              <a:t> </a:t>
            </a:r>
            <a:r>
              <a:rPr lang="en-US" sz="1600" dirty="0" err="1">
                <a:solidFill>
                  <a:schemeClr val="bg1"/>
                </a:solidFill>
                <a:latin typeface="Times New Roman" panose="02020603050405020304" pitchFamily="18" charset="0"/>
                <a:ea typeface="Cabin" pitchFamily="34" charset="-122"/>
                <a:cs typeface="Times New Roman" panose="02020603050405020304" pitchFamily="18" charset="0"/>
              </a:rPr>
              <a:t>nhau</a:t>
            </a:r>
            <a:r>
              <a:rPr lang="en-US" sz="1600" dirty="0">
                <a:solidFill>
                  <a:schemeClr val="bg1"/>
                </a:solidFill>
                <a:latin typeface="Times New Roman" panose="02020603050405020304" pitchFamily="18" charset="0"/>
                <a:ea typeface="Cabin" pitchFamily="34" charset="-122"/>
                <a:cs typeface="Times New Roman" panose="02020603050405020304" pitchFamily="18" charset="0"/>
              </a:rPr>
              <a:t>.</a:t>
            </a:r>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21" name="Rectangle 20">
            <a:extLst>
              <a:ext uri="{FF2B5EF4-FFF2-40B4-BE49-F238E27FC236}">
                <a16:creationId xmlns:a16="http://schemas.microsoft.com/office/drawing/2014/main" id="{51CBDC56-C2A3-4F81-BEDE-9F70E9EE32DE}"/>
              </a:ext>
            </a:extLst>
          </p:cNvPr>
          <p:cNvSpPr/>
          <p:nvPr/>
        </p:nvSpPr>
        <p:spPr>
          <a:xfrm>
            <a:off x="6560900" y="4152507"/>
            <a:ext cx="4906768" cy="1158843"/>
          </a:xfrm>
          <a:prstGeom prst="rect">
            <a:avLst/>
          </a:prstGeom>
        </p:spPr>
        <p:txBody>
          <a:bodyPr wrap="square">
            <a:spAutoFit/>
          </a:bodyPr>
          <a:lstStyle/>
          <a:p>
            <a:pPr>
              <a:lnSpc>
                <a:spcPts val="2850"/>
              </a:lnSpc>
            </a:pPr>
            <a:r>
              <a:rPr lang="en-US" sz="1600" dirty="0" err="1">
                <a:solidFill>
                  <a:schemeClr val="bg1"/>
                </a:solidFill>
                <a:latin typeface="Times New Roman" panose="02020603050405020304" pitchFamily="18" charset="0"/>
                <a:cs typeface="Times New Roman" panose="02020603050405020304" pitchFamily="18" charset="0"/>
              </a:rPr>
              <a:t>Kiểm</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tra</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tính</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chính</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xác</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của</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các</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chức</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năng</a:t>
            </a:r>
            <a:endParaRPr lang="en-US" sz="1600" dirty="0">
              <a:solidFill>
                <a:schemeClr val="bg1"/>
              </a:solidFill>
              <a:latin typeface="Times New Roman" panose="02020603050405020304" pitchFamily="18" charset="0"/>
              <a:cs typeface="Times New Roman" panose="02020603050405020304" pitchFamily="18" charset="0"/>
            </a:endParaRPr>
          </a:p>
          <a:p>
            <a:pPr>
              <a:lnSpc>
                <a:spcPts val="2850"/>
              </a:lnSpc>
            </a:pPr>
            <a:r>
              <a:rPr lang="en-US" sz="1600" dirty="0" err="1">
                <a:solidFill>
                  <a:schemeClr val="bg1"/>
                </a:solidFill>
                <a:latin typeface="Times New Roman" panose="02020603050405020304" pitchFamily="18" charset="0"/>
                <a:cs typeface="Times New Roman" panose="02020603050405020304" pitchFamily="18" charset="0"/>
              </a:rPr>
              <a:t>Đảm</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bảo</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các</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chức</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năng</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hoạt</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động</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đúng</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theo</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yêu</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cầu</a:t>
            </a:r>
            <a:r>
              <a:rPr lang="en-US" sz="1600" dirty="0">
                <a:solidFill>
                  <a:schemeClr val="bg1"/>
                </a:solidFill>
                <a:latin typeface="Times New Roman" panose="02020603050405020304" pitchFamily="18" charset="0"/>
                <a:cs typeface="Times New Roman" panose="02020603050405020304" pitchFamily="18" charset="0"/>
              </a:rPr>
              <a:t>.</a:t>
            </a:r>
          </a:p>
          <a:p>
            <a:pPr>
              <a:lnSpc>
                <a:spcPts val="2850"/>
              </a:lnSpc>
            </a:pPr>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23" name="Rectangle 22">
            <a:extLst>
              <a:ext uri="{FF2B5EF4-FFF2-40B4-BE49-F238E27FC236}">
                <a16:creationId xmlns:a16="http://schemas.microsoft.com/office/drawing/2014/main" id="{FB2837B1-F129-4F45-9953-1CD1E40DF074}"/>
              </a:ext>
            </a:extLst>
          </p:cNvPr>
          <p:cNvSpPr/>
          <p:nvPr/>
        </p:nvSpPr>
        <p:spPr>
          <a:xfrm>
            <a:off x="1047606" y="5874823"/>
            <a:ext cx="4906768" cy="786947"/>
          </a:xfrm>
          <a:prstGeom prst="rect">
            <a:avLst/>
          </a:prstGeom>
        </p:spPr>
        <p:txBody>
          <a:bodyPr wrap="square">
            <a:spAutoFit/>
          </a:bodyPr>
          <a:lstStyle/>
          <a:p>
            <a:pPr>
              <a:lnSpc>
                <a:spcPts val="2850"/>
              </a:lnSpc>
            </a:pPr>
            <a:r>
              <a:rPr lang="en-US" sz="1600" dirty="0" err="1">
                <a:solidFill>
                  <a:schemeClr val="bg1"/>
                </a:solidFill>
                <a:latin typeface="Times New Roman" panose="02020603050405020304" pitchFamily="18" charset="0"/>
                <a:cs typeface="Times New Roman" panose="02020603050405020304" pitchFamily="18" charset="0"/>
              </a:rPr>
              <a:t>Kiểm</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tra</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các</a:t>
            </a:r>
            <a:r>
              <a:rPr lang="en-US" sz="1600" dirty="0">
                <a:solidFill>
                  <a:schemeClr val="bg1"/>
                </a:solidFill>
                <a:latin typeface="Times New Roman" panose="02020603050405020304" pitchFamily="18" charset="0"/>
                <a:cs typeface="Times New Roman" panose="02020603050405020304" pitchFamily="18" charset="0"/>
              </a:rPr>
              <a:t> đ</a:t>
            </a:r>
            <a:r>
              <a:rPr lang="vi-VN" sz="1600" dirty="0">
                <a:solidFill>
                  <a:schemeClr val="bg1"/>
                </a:solidFill>
                <a:latin typeface="Times New Roman" panose="02020603050405020304" pitchFamily="18" charset="0"/>
                <a:cs typeface="Times New Roman" panose="02020603050405020304" pitchFamily="18" charset="0"/>
              </a:rPr>
              <a:t>ơ</a:t>
            </a:r>
            <a:r>
              <a:rPr lang="en-US" sz="1600" dirty="0">
                <a:solidFill>
                  <a:schemeClr val="bg1"/>
                </a:solidFill>
                <a:latin typeface="Times New Roman" panose="02020603050405020304" pitchFamily="18" charset="0"/>
                <a:cs typeface="Times New Roman" panose="02020603050405020304" pitchFamily="18" charset="0"/>
              </a:rPr>
              <a:t>n vị </a:t>
            </a:r>
            <a:r>
              <a:rPr lang="en-US" sz="1600" dirty="0" err="1">
                <a:solidFill>
                  <a:schemeClr val="bg1"/>
                </a:solidFill>
                <a:latin typeface="Times New Roman" panose="02020603050405020304" pitchFamily="18" charset="0"/>
                <a:cs typeface="Times New Roman" panose="02020603050405020304" pitchFamily="18" charset="0"/>
              </a:rPr>
              <a:t>nho</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nhất</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của</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phần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mềm</a:t>
            </a:r>
            <a:r>
              <a:rPr lang="en-US" sz="1600" dirty="0">
                <a:solidFill>
                  <a:schemeClr val="bg1"/>
                </a:solidFill>
                <a:latin typeface="Times New Roman" panose="02020603050405020304" pitchFamily="18" charset="0"/>
                <a:cs typeface="Times New Roman" panose="02020603050405020304" pitchFamily="18" charset="0"/>
              </a:rPr>
              <a:t>.</a:t>
            </a:r>
          </a:p>
          <a:p>
            <a:pPr>
              <a:lnSpc>
                <a:spcPts val="2850"/>
              </a:lnSpc>
            </a:pPr>
            <a:r>
              <a:rPr lang="en-US" sz="1600" dirty="0" err="1">
                <a:solidFill>
                  <a:schemeClr val="bg1"/>
                </a:solidFill>
                <a:latin typeface="Times New Roman" panose="02020603050405020304" pitchFamily="18" charset="0"/>
                <a:cs typeface="Times New Roman" panose="02020603050405020304" pitchFamily="18" charset="0"/>
              </a:rPr>
              <a:t>Đảm</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bảo</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các</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khối</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chức</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năng</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nho</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nhất</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hoạt</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động</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đúng</a:t>
            </a:r>
            <a:r>
              <a:rPr lang="en-US" sz="1600" dirty="0">
                <a:solidFill>
                  <a:schemeClr val="bg1"/>
                </a:solidFill>
                <a:latin typeface="Times New Roman" panose="02020603050405020304" pitchFamily="18" charset="0"/>
                <a:cs typeface="Times New Roman" panose="02020603050405020304" pitchFamily="18" charset="0"/>
              </a:rPr>
              <a:t>.</a:t>
            </a:r>
          </a:p>
        </p:txBody>
      </p:sp>
      <p:sp>
        <p:nvSpPr>
          <p:cNvPr id="24" name="Shape 3">
            <a:extLst>
              <a:ext uri="{FF2B5EF4-FFF2-40B4-BE49-F238E27FC236}">
                <a16:creationId xmlns:a16="http://schemas.microsoft.com/office/drawing/2014/main" id="{039FE011-710A-46B1-9716-CDF316ABF4BF}"/>
              </a:ext>
            </a:extLst>
          </p:cNvPr>
          <p:cNvSpPr/>
          <p:nvPr/>
        </p:nvSpPr>
        <p:spPr>
          <a:xfrm>
            <a:off x="6327817" y="5372526"/>
            <a:ext cx="5229498" cy="1332776"/>
          </a:xfrm>
          <a:prstGeom prst="roundRect">
            <a:avLst>
              <a:gd name="adj" fmla="val 2063"/>
            </a:avLst>
          </a:prstGeom>
          <a:solidFill>
            <a:srgbClr val="304755"/>
          </a:solidFill>
          <a:ln/>
        </p:spPr>
        <p:txBody>
          <a:bodyPr/>
          <a:lstStyle/>
          <a:p>
            <a:endParaRPr lang="en-US" dirty="0"/>
          </a:p>
        </p:txBody>
      </p:sp>
      <p:sp>
        <p:nvSpPr>
          <p:cNvPr id="27" name="Rectangle 26">
            <a:extLst>
              <a:ext uri="{FF2B5EF4-FFF2-40B4-BE49-F238E27FC236}">
                <a16:creationId xmlns:a16="http://schemas.microsoft.com/office/drawing/2014/main" id="{E702EED4-BB5C-4579-8483-F24899274C03}"/>
              </a:ext>
            </a:extLst>
          </p:cNvPr>
          <p:cNvSpPr/>
          <p:nvPr/>
        </p:nvSpPr>
        <p:spPr>
          <a:xfrm>
            <a:off x="6560900" y="5848950"/>
            <a:ext cx="4906768" cy="419346"/>
          </a:xfrm>
          <a:prstGeom prst="rect">
            <a:avLst/>
          </a:prstGeom>
        </p:spPr>
        <p:txBody>
          <a:bodyPr wrap="square">
            <a:spAutoFit/>
          </a:bodyPr>
          <a:lstStyle/>
          <a:p>
            <a:pPr>
              <a:lnSpc>
                <a:spcPts val="2850"/>
              </a:lnSpc>
            </a:pPr>
            <a:r>
              <a:rPr lang="en-US" sz="1600" dirty="0" err="1">
                <a:solidFill>
                  <a:schemeClr val="bg1"/>
                </a:solidFill>
                <a:latin typeface="Times New Roman" panose="02020603050405020304" pitchFamily="18" charset="0"/>
                <a:cs typeface="Times New Roman" panose="02020603050405020304" pitchFamily="18" charset="0"/>
              </a:rPr>
              <a:t>Sư</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dụng</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công</a:t>
            </a:r>
            <a:r>
              <a:rPr lang="en-US" sz="1600" dirty="0">
                <a:solidFill>
                  <a:schemeClr val="bg1"/>
                </a:solidFill>
                <a:latin typeface="Times New Roman" panose="02020603050405020304" pitchFamily="18" charset="0"/>
                <a:cs typeface="Times New Roman" panose="02020603050405020304" pitchFamily="18" charset="0"/>
              </a:rPr>
              <a:t> cụ </a:t>
            </a:r>
            <a:r>
              <a:rPr lang="en-US" sz="1600" dirty="0" err="1">
                <a:solidFill>
                  <a:schemeClr val="bg1"/>
                </a:solidFill>
                <a:latin typeface="Times New Roman" panose="02020603050405020304" pitchFamily="18" charset="0"/>
                <a:cs typeface="Times New Roman" panose="02020603050405020304" pitchFamily="18" charset="0"/>
              </a:rPr>
              <a:t>đê</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tư</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động</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hóa</a:t>
            </a:r>
            <a:r>
              <a:rPr lang="en-US" sz="1600" dirty="0">
                <a:solidFill>
                  <a:schemeClr val="bg1"/>
                </a:solidFill>
                <a:latin typeface="Times New Roman" panose="02020603050405020304" pitchFamily="18" charset="0"/>
                <a:cs typeface="Times New Roman" panose="02020603050405020304" pitchFamily="18" charset="0"/>
              </a:rPr>
              <a:t> quá </a:t>
            </a:r>
            <a:r>
              <a:rPr lang="en-US" sz="1600" dirty="0" err="1">
                <a:solidFill>
                  <a:schemeClr val="bg1"/>
                </a:solidFill>
                <a:latin typeface="Times New Roman" panose="02020603050405020304" pitchFamily="18" charset="0"/>
                <a:cs typeface="Times New Roman" panose="02020603050405020304" pitchFamily="18" charset="0"/>
              </a:rPr>
              <a:t>trình</a:t>
            </a:r>
            <a:r>
              <a:rPr lang="en-US" sz="1600" dirty="0">
                <a:solidFill>
                  <a:schemeClr val="bg1"/>
                </a:solidFill>
                <a:latin typeface="Times New Roman" panose="02020603050405020304" pitchFamily="18" charset="0"/>
                <a:cs typeface="Times New Roman" panose="02020603050405020304" pitchFamily="18" charset="0"/>
              </a:rPr>
              <a:t> </a:t>
            </a:r>
            <a:r>
              <a:rPr lang="en-US" sz="1600" err="1">
                <a:solidFill>
                  <a:schemeClr val="bg1"/>
                </a:solidFill>
                <a:latin typeface="Times New Roman" panose="02020603050405020304" pitchFamily="18" charset="0"/>
                <a:cs typeface="Times New Roman" panose="02020603050405020304" pitchFamily="18" charset="0"/>
              </a:rPr>
              <a:t>kiểm</a:t>
            </a:r>
            <a:r>
              <a:rPr lang="en-US" sz="1600">
                <a:solidFill>
                  <a:schemeClr val="bg1"/>
                </a:solidFill>
                <a:latin typeface="Times New Roman" panose="02020603050405020304" pitchFamily="18" charset="0"/>
                <a:cs typeface="Times New Roman" panose="02020603050405020304" pitchFamily="18" charset="0"/>
              </a:rPr>
              <a:t> thử</a:t>
            </a:r>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28" name="Text 7">
            <a:extLst>
              <a:ext uri="{FF2B5EF4-FFF2-40B4-BE49-F238E27FC236}">
                <a16:creationId xmlns:a16="http://schemas.microsoft.com/office/drawing/2014/main" id="{067C63E1-E876-46B5-A028-70D6B4EC9D6A}"/>
              </a:ext>
            </a:extLst>
          </p:cNvPr>
          <p:cNvSpPr/>
          <p:nvPr/>
        </p:nvSpPr>
        <p:spPr>
          <a:xfrm>
            <a:off x="995225" y="3873777"/>
            <a:ext cx="2460941" cy="392809"/>
          </a:xfrm>
          <a:prstGeom prst="rect">
            <a:avLst/>
          </a:prstGeom>
          <a:noFill/>
          <a:ln/>
        </p:spPr>
        <p:txBody>
          <a:bodyPr wrap="none" lIns="0" tIns="0" rIns="0" bIns="0" rtlCol="0" anchor="t"/>
          <a:lstStyle/>
          <a:p>
            <a:pPr marL="0" indent="0" algn="ctr">
              <a:lnSpc>
                <a:spcPts val="2300"/>
              </a:lnSpc>
              <a:buNone/>
            </a:pPr>
            <a:r>
              <a:rPr lang="en-US" sz="3200" b="1">
                <a:ln>
                  <a:solidFill>
                    <a:schemeClr val="accent1">
                      <a:lumMod val="75000"/>
                    </a:schemeClr>
                  </a:solidFill>
                </a:ln>
                <a:solidFill>
                  <a:schemeClr val="accent1">
                    <a:lumMod val="60000"/>
                    <a:lumOff val="40000"/>
                  </a:schemeClr>
                </a:solidFill>
                <a:latin typeface="Times New Roman" panose="02020603050405020304" pitchFamily="18" charset="0"/>
                <a:cs typeface="Times New Roman" panose="02020603050405020304" pitchFamily="18" charset="0"/>
              </a:rPr>
              <a:t>UI Testing</a:t>
            </a:r>
          </a:p>
        </p:txBody>
      </p:sp>
      <p:sp>
        <p:nvSpPr>
          <p:cNvPr id="29" name="Text 7">
            <a:extLst>
              <a:ext uri="{FF2B5EF4-FFF2-40B4-BE49-F238E27FC236}">
                <a16:creationId xmlns:a16="http://schemas.microsoft.com/office/drawing/2014/main" id="{E4B19617-F359-4455-A773-E5D45E16D1BA}"/>
              </a:ext>
            </a:extLst>
          </p:cNvPr>
          <p:cNvSpPr/>
          <p:nvPr/>
        </p:nvSpPr>
        <p:spPr>
          <a:xfrm>
            <a:off x="6560900" y="3831031"/>
            <a:ext cx="3333361" cy="392809"/>
          </a:xfrm>
          <a:prstGeom prst="rect">
            <a:avLst/>
          </a:prstGeom>
          <a:noFill/>
          <a:ln/>
        </p:spPr>
        <p:txBody>
          <a:bodyPr wrap="none" lIns="0" tIns="0" rIns="0" bIns="0" rtlCol="0" anchor="t"/>
          <a:lstStyle/>
          <a:p>
            <a:pPr marL="0" indent="0" algn="ctr">
              <a:lnSpc>
                <a:spcPts val="2300"/>
              </a:lnSpc>
              <a:buNone/>
            </a:pPr>
            <a:r>
              <a:rPr lang="en-US" sz="3200" b="1">
                <a:ln>
                  <a:solidFill>
                    <a:schemeClr val="accent1">
                      <a:lumMod val="75000"/>
                    </a:schemeClr>
                  </a:solidFill>
                </a:ln>
                <a:solidFill>
                  <a:schemeClr val="accent1">
                    <a:lumMod val="60000"/>
                    <a:lumOff val="40000"/>
                  </a:schemeClr>
                </a:solidFill>
                <a:latin typeface="Times New Roman" panose="02020603050405020304" pitchFamily="18" charset="0"/>
                <a:cs typeface="Times New Roman" panose="02020603050405020304" pitchFamily="18" charset="0"/>
              </a:rPr>
              <a:t>Functional Testing</a:t>
            </a:r>
          </a:p>
        </p:txBody>
      </p:sp>
      <p:sp>
        <p:nvSpPr>
          <p:cNvPr id="36" name="Text 7">
            <a:extLst>
              <a:ext uri="{FF2B5EF4-FFF2-40B4-BE49-F238E27FC236}">
                <a16:creationId xmlns:a16="http://schemas.microsoft.com/office/drawing/2014/main" id="{A80DA8C7-08E7-4B49-9574-AED28ECDC8DA}"/>
              </a:ext>
            </a:extLst>
          </p:cNvPr>
          <p:cNvSpPr/>
          <p:nvPr/>
        </p:nvSpPr>
        <p:spPr>
          <a:xfrm>
            <a:off x="6602097" y="5569406"/>
            <a:ext cx="3333361" cy="392809"/>
          </a:xfrm>
          <a:prstGeom prst="rect">
            <a:avLst/>
          </a:prstGeom>
          <a:noFill/>
          <a:ln/>
        </p:spPr>
        <p:txBody>
          <a:bodyPr wrap="none" lIns="0" tIns="0" rIns="0" bIns="0" rtlCol="0" anchor="t"/>
          <a:lstStyle/>
          <a:p>
            <a:pPr marL="0" indent="0" algn="ctr">
              <a:lnSpc>
                <a:spcPts val="2300"/>
              </a:lnSpc>
              <a:buNone/>
            </a:pPr>
            <a:r>
              <a:rPr lang="en-US" sz="3200" b="1">
                <a:ln>
                  <a:solidFill>
                    <a:schemeClr val="accent1">
                      <a:lumMod val="75000"/>
                    </a:schemeClr>
                  </a:solidFill>
                </a:ln>
                <a:solidFill>
                  <a:schemeClr val="accent1">
                    <a:lumMod val="60000"/>
                    <a:lumOff val="40000"/>
                  </a:schemeClr>
                </a:solidFill>
                <a:latin typeface="Times New Roman" panose="02020603050405020304" pitchFamily="18" charset="0"/>
                <a:cs typeface="Times New Roman" panose="02020603050405020304" pitchFamily="18" charset="0"/>
              </a:rPr>
              <a:t>Automated Testing</a:t>
            </a:r>
          </a:p>
        </p:txBody>
      </p:sp>
      <p:sp>
        <p:nvSpPr>
          <p:cNvPr id="37" name="Text 7">
            <a:extLst>
              <a:ext uri="{FF2B5EF4-FFF2-40B4-BE49-F238E27FC236}">
                <a16:creationId xmlns:a16="http://schemas.microsoft.com/office/drawing/2014/main" id="{535B06A2-4C81-4788-8840-FC8C9A715AD7}"/>
              </a:ext>
            </a:extLst>
          </p:cNvPr>
          <p:cNvSpPr/>
          <p:nvPr/>
        </p:nvSpPr>
        <p:spPr>
          <a:xfrm>
            <a:off x="544017" y="5591033"/>
            <a:ext cx="3333361" cy="392809"/>
          </a:xfrm>
          <a:prstGeom prst="rect">
            <a:avLst/>
          </a:prstGeom>
          <a:noFill/>
          <a:ln/>
        </p:spPr>
        <p:txBody>
          <a:bodyPr wrap="none" lIns="0" tIns="0" rIns="0" bIns="0" rtlCol="0" anchor="t"/>
          <a:lstStyle/>
          <a:p>
            <a:pPr marL="0" indent="0" algn="ctr">
              <a:lnSpc>
                <a:spcPts val="2300"/>
              </a:lnSpc>
              <a:buNone/>
            </a:pPr>
            <a:r>
              <a:rPr lang="en-US" sz="3200" b="1">
                <a:ln>
                  <a:solidFill>
                    <a:schemeClr val="accent1">
                      <a:lumMod val="75000"/>
                    </a:schemeClr>
                  </a:solidFill>
                </a:ln>
                <a:solidFill>
                  <a:schemeClr val="accent1">
                    <a:lumMod val="60000"/>
                    <a:lumOff val="40000"/>
                  </a:schemeClr>
                </a:solidFill>
                <a:latin typeface="Times New Roman" panose="02020603050405020304" pitchFamily="18" charset="0"/>
                <a:cs typeface="Times New Roman" panose="02020603050405020304" pitchFamily="18" charset="0"/>
              </a:rPr>
              <a:t>Unit Testing</a:t>
            </a:r>
          </a:p>
        </p:txBody>
      </p:sp>
    </p:spTree>
    <p:extLst>
      <p:ext uri="{BB962C8B-B14F-4D97-AF65-F5344CB8AC3E}">
        <p14:creationId xmlns:p14="http://schemas.microsoft.com/office/powerpoint/2010/main" val="2673847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80">
                                          <p:stCondLst>
                                            <p:cond delay="0"/>
                                          </p:stCondLst>
                                        </p:cTn>
                                        <p:tgtEl>
                                          <p:spTgt spid="15"/>
                                        </p:tgtEl>
                                      </p:cBhvr>
                                    </p:animEffect>
                                    <p:anim calcmode="lin" valueType="num">
                                      <p:cBhvr>
                                        <p:cTn id="13"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8" dur="26">
                                          <p:stCondLst>
                                            <p:cond delay="650"/>
                                          </p:stCondLst>
                                        </p:cTn>
                                        <p:tgtEl>
                                          <p:spTgt spid="15"/>
                                        </p:tgtEl>
                                      </p:cBhvr>
                                      <p:to x="100000" y="60000"/>
                                    </p:animScale>
                                    <p:animScale>
                                      <p:cBhvr>
                                        <p:cTn id="19" dur="166" decel="50000">
                                          <p:stCondLst>
                                            <p:cond delay="676"/>
                                          </p:stCondLst>
                                        </p:cTn>
                                        <p:tgtEl>
                                          <p:spTgt spid="15"/>
                                        </p:tgtEl>
                                      </p:cBhvr>
                                      <p:to x="100000" y="100000"/>
                                    </p:animScale>
                                    <p:animScale>
                                      <p:cBhvr>
                                        <p:cTn id="20" dur="26">
                                          <p:stCondLst>
                                            <p:cond delay="1312"/>
                                          </p:stCondLst>
                                        </p:cTn>
                                        <p:tgtEl>
                                          <p:spTgt spid="15"/>
                                        </p:tgtEl>
                                      </p:cBhvr>
                                      <p:to x="100000" y="80000"/>
                                    </p:animScale>
                                    <p:animScale>
                                      <p:cBhvr>
                                        <p:cTn id="21" dur="166" decel="50000">
                                          <p:stCondLst>
                                            <p:cond delay="1338"/>
                                          </p:stCondLst>
                                        </p:cTn>
                                        <p:tgtEl>
                                          <p:spTgt spid="15"/>
                                        </p:tgtEl>
                                      </p:cBhvr>
                                      <p:to x="100000" y="100000"/>
                                    </p:animScale>
                                    <p:animScale>
                                      <p:cBhvr>
                                        <p:cTn id="22" dur="26">
                                          <p:stCondLst>
                                            <p:cond delay="1642"/>
                                          </p:stCondLst>
                                        </p:cTn>
                                        <p:tgtEl>
                                          <p:spTgt spid="15"/>
                                        </p:tgtEl>
                                      </p:cBhvr>
                                      <p:to x="100000" y="90000"/>
                                    </p:animScale>
                                    <p:animScale>
                                      <p:cBhvr>
                                        <p:cTn id="23" dur="166" decel="50000">
                                          <p:stCondLst>
                                            <p:cond delay="1668"/>
                                          </p:stCondLst>
                                        </p:cTn>
                                        <p:tgtEl>
                                          <p:spTgt spid="15"/>
                                        </p:tgtEl>
                                      </p:cBhvr>
                                      <p:to x="100000" y="100000"/>
                                    </p:animScale>
                                    <p:animScale>
                                      <p:cBhvr>
                                        <p:cTn id="24" dur="26">
                                          <p:stCondLst>
                                            <p:cond delay="1808"/>
                                          </p:stCondLst>
                                        </p:cTn>
                                        <p:tgtEl>
                                          <p:spTgt spid="15"/>
                                        </p:tgtEl>
                                      </p:cBhvr>
                                      <p:to x="100000" y="95000"/>
                                    </p:animScale>
                                    <p:animScale>
                                      <p:cBhvr>
                                        <p:cTn id="25" dur="166" decel="50000">
                                          <p:stCondLst>
                                            <p:cond delay="1834"/>
                                          </p:stCondLst>
                                        </p:cTn>
                                        <p:tgtEl>
                                          <p:spTgt spid="15"/>
                                        </p:tgtEl>
                                      </p:cBhvr>
                                      <p:to x="100000" y="100000"/>
                                    </p:animScale>
                                  </p:childTnLst>
                                </p:cTn>
                              </p:par>
                              <p:par>
                                <p:cTn id="26" presetID="26"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down)">
                                      <p:cBhvr>
                                        <p:cTn id="28" dur="580">
                                          <p:stCondLst>
                                            <p:cond delay="0"/>
                                          </p:stCondLst>
                                        </p:cTn>
                                        <p:tgtEl>
                                          <p:spTgt spid="16"/>
                                        </p:tgtEl>
                                      </p:cBhvr>
                                    </p:animEffect>
                                    <p:anim calcmode="lin" valueType="num">
                                      <p:cBhvr>
                                        <p:cTn id="29"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34" dur="26">
                                          <p:stCondLst>
                                            <p:cond delay="650"/>
                                          </p:stCondLst>
                                        </p:cTn>
                                        <p:tgtEl>
                                          <p:spTgt spid="16"/>
                                        </p:tgtEl>
                                      </p:cBhvr>
                                      <p:to x="100000" y="60000"/>
                                    </p:animScale>
                                    <p:animScale>
                                      <p:cBhvr>
                                        <p:cTn id="35" dur="166" decel="50000">
                                          <p:stCondLst>
                                            <p:cond delay="676"/>
                                          </p:stCondLst>
                                        </p:cTn>
                                        <p:tgtEl>
                                          <p:spTgt spid="16"/>
                                        </p:tgtEl>
                                      </p:cBhvr>
                                      <p:to x="100000" y="100000"/>
                                    </p:animScale>
                                    <p:animScale>
                                      <p:cBhvr>
                                        <p:cTn id="36" dur="26">
                                          <p:stCondLst>
                                            <p:cond delay="1312"/>
                                          </p:stCondLst>
                                        </p:cTn>
                                        <p:tgtEl>
                                          <p:spTgt spid="16"/>
                                        </p:tgtEl>
                                      </p:cBhvr>
                                      <p:to x="100000" y="80000"/>
                                    </p:animScale>
                                    <p:animScale>
                                      <p:cBhvr>
                                        <p:cTn id="37" dur="166" decel="50000">
                                          <p:stCondLst>
                                            <p:cond delay="1338"/>
                                          </p:stCondLst>
                                        </p:cTn>
                                        <p:tgtEl>
                                          <p:spTgt spid="16"/>
                                        </p:tgtEl>
                                      </p:cBhvr>
                                      <p:to x="100000" y="100000"/>
                                    </p:animScale>
                                    <p:animScale>
                                      <p:cBhvr>
                                        <p:cTn id="38" dur="26">
                                          <p:stCondLst>
                                            <p:cond delay="1642"/>
                                          </p:stCondLst>
                                        </p:cTn>
                                        <p:tgtEl>
                                          <p:spTgt spid="16"/>
                                        </p:tgtEl>
                                      </p:cBhvr>
                                      <p:to x="100000" y="90000"/>
                                    </p:animScale>
                                    <p:animScale>
                                      <p:cBhvr>
                                        <p:cTn id="39" dur="166" decel="50000">
                                          <p:stCondLst>
                                            <p:cond delay="1668"/>
                                          </p:stCondLst>
                                        </p:cTn>
                                        <p:tgtEl>
                                          <p:spTgt spid="16"/>
                                        </p:tgtEl>
                                      </p:cBhvr>
                                      <p:to x="100000" y="100000"/>
                                    </p:animScale>
                                    <p:animScale>
                                      <p:cBhvr>
                                        <p:cTn id="40" dur="26">
                                          <p:stCondLst>
                                            <p:cond delay="1808"/>
                                          </p:stCondLst>
                                        </p:cTn>
                                        <p:tgtEl>
                                          <p:spTgt spid="16"/>
                                        </p:tgtEl>
                                      </p:cBhvr>
                                      <p:to x="100000" y="95000"/>
                                    </p:animScale>
                                    <p:animScale>
                                      <p:cBhvr>
                                        <p:cTn id="41" dur="166" decel="50000">
                                          <p:stCondLst>
                                            <p:cond delay="1834"/>
                                          </p:stCondLst>
                                        </p:cTn>
                                        <p:tgtEl>
                                          <p:spTgt spid="16"/>
                                        </p:tgtEl>
                                      </p:cBhvr>
                                      <p:to x="100000" y="100000"/>
                                    </p:animScale>
                                  </p:childTnLst>
                                </p:cTn>
                              </p:par>
                              <p:par>
                                <p:cTn id="42" presetID="26"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down)">
                                      <p:cBhvr>
                                        <p:cTn id="44" dur="580">
                                          <p:stCondLst>
                                            <p:cond delay="0"/>
                                          </p:stCondLst>
                                        </p:cTn>
                                        <p:tgtEl>
                                          <p:spTgt spid="17"/>
                                        </p:tgtEl>
                                      </p:cBhvr>
                                    </p:animEffect>
                                    <p:anim calcmode="lin" valueType="num">
                                      <p:cBhvr>
                                        <p:cTn id="45"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46"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47"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48"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49"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50" dur="26">
                                          <p:stCondLst>
                                            <p:cond delay="650"/>
                                          </p:stCondLst>
                                        </p:cTn>
                                        <p:tgtEl>
                                          <p:spTgt spid="17"/>
                                        </p:tgtEl>
                                      </p:cBhvr>
                                      <p:to x="100000" y="60000"/>
                                    </p:animScale>
                                    <p:animScale>
                                      <p:cBhvr>
                                        <p:cTn id="51" dur="166" decel="50000">
                                          <p:stCondLst>
                                            <p:cond delay="676"/>
                                          </p:stCondLst>
                                        </p:cTn>
                                        <p:tgtEl>
                                          <p:spTgt spid="17"/>
                                        </p:tgtEl>
                                      </p:cBhvr>
                                      <p:to x="100000" y="100000"/>
                                    </p:animScale>
                                    <p:animScale>
                                      <p:cBhvr>
                                        <p:cTn id="52" dur="26">
                                          <p:stCondLst>
                                            <p:cond delay="1312"/>
                                          </p:stCondLst>
                                        </p:cTn>
                                        <p:tgtEl>
                                          <p:spTgt spid="17"/>
                                        </p:tgtEl>
                                      </p:cBhvr>
                                      <p:to x="100000" y="80000"/>
                                    </p:animScale>
                                    <p:animScale>
                                      <p:cBhvr>
                                        <p:cTn id="53" dur="166" decel="50000">
                                          <p:stCondLst>
                                            <p:cond delay="1338"/>
                                          </p:stCondLst>
                                        </p:cTn>
                                        <p:tgtEl>
                                          <p:spTgt spid="17"/>
                                        </p:tgtEl>
                                      </p:cBhvr>
                                      <p:to x="100000" y="100000"/>
                                    </p:animScale>
                                    <p:animScale>
                                      <p:cBhvr>
                                        <p:cTn id="54" dur="26">
                                          <p:stCondLst>
                                            <p:cond delay="1642"/>
                                          </p:stCondLst>
                                        </p:cTn>
                                        <p:tgtEl>
                                          <p:spTgt spid="17"/>
                                        </p:tgtEl>
                                      </p:cBhvr>
                                      <p:to x="100000" y="90000"/>
                                    </p:animScale>
                                    <p:animScale>
                                      <p:cBhvr>
                                        <p:cTn id="55" dur="166" decel="50000">
                                          <p:stCondLst>
                                            <p:cond delay="1668"/>
                                          </p:stCondLst>
                                        </p:cTn>
                                        <p:tgtEl>
                                          <p:spTgt spid="17"/>
                                        </p:tgtEl>
                                      </p:cBhvr>
                                      <p:to x="100000" y="100000"/>
                                    </p:animScale>
                                    <p:animScale>
                                      <p:cBhvr>
                                        <p:cTn id="56" dur="26">
                                          <p:stCondLst>
                                            <p:cond delay="1808"/>
                                          </p:stCondLst>
                                        </p:cTn>
                                        <p:tgtEl>
                                          <p:spTgt spid="17"/>
                                        </p:tgtEl>
                                      </p:cBhvr>
                                      <p:to x="100000" y="95000"/>
                                    </p:animScale>
                                    <p:animScale>
                                      <p:cBhvr>
                                        <p:cTn id="57" dur="166" decel="50000">
                                          <p:stCondLst>
                                            <p:cond delay="1834"/>
                                          </p:stCondLst>
                                        </p:cTn>
                                        <p:tgtEl>
                                          <p:spTgt spid="17"/>
                                        </p:tgtEl>
                                      </p:cBhvr>
                                      <p:to x="100000" y="100000"/>
                                    </p:animScale>
                                  </p:childTnLst>
                                </p:cTn>
                              </p:par>
                              <p:par>
                                <p:cTn id="58" presetID="26"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wipe(down)">
                                      <p:cBhvr>
                                        <p:cTn id="60" dur="580">
                                          <p:stCondLst>
                                            <p:cond delay="0"/>
                                          </p:stCondLst>
                                        </p:cTn>
                                        <p:tgtEl>
                                          <p:spTgt spid="19"/>
                                        </p:tgtEl>
                                      </p:cBhvr>
                                    </p:animEffect>
                                    <p:anim calcmode="lin" valueType="num">
                                      <p:cBhvr>
                                        <p:cTn id="61"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62"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63"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64"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65"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66" dur="26">
                                          <p:stCondLst>
                                            <p:cond delay="650"/>
                                          </p:stCondLst>
                                        </p:cTn>
                                        <p:tgtEl>
                                          <p:spTgt spid="19"/>
                                        </p:tgtEl>
                                      </p:cBhvr>
                                      <p:to x="100000" y="60000"/>
                                    </p:animScale>
                                    <p:animScale>
                                      <p:cBhvr>
                                        <p:cTn id="67" dur="166" decel="50000">
                                          <p:stCondLst>
                                            <p:cond delay="676"/>
                                          </p:stCondLst>
                                        </p:cTn>
                                        <p:tgtEl>
                                          <p:spTgt spid="19"/>
                                        </p:tgtEl>
                                      </p:cBhvr>
                                      <p:to x="100000" y="100000"/>
                                    </p:animScale>
                                    <p:animScale>
                                      <p:cBhvr>
                                        <p:cTn id="68" dur="26">
                                          <p:stCondLst>
                                            <p:cond delay="1312"/>
                                          </p:stCondLst>
                                        </p:cTn>
                                        <p:tgtEl>
                                          <p:spTgt spid="19"/>
                                        </p:tgtEl>
                                      </p:cBhvr>
                                      <p:to x="100000" y="80000"/>
                                    </p:animScale>
                                    <p:animScale>
                                      <p:cBhvr>
                                        <p:cTn id="69" dur="166" decel="50000">
                                          <p:stCondLst>
                                            <p:cond delay="1338"/>
                                          </p:stCondLst>
                                        </p:cTn>
                                        <p:tgtEl>
                                          <p:spTgt spid="19"/>
                                        </p:tgtEl>
                                      </p:cBhvr>
                                      <p:to x="100000" y="100000"/>
                                    </p:animScale>
                                    <p:animScale>
                                      <p:cBhvr>
                                        <p:cTn id="70" dur="26">
                                          <p:stCondLst>
                                            <p:cond delay="1642"/>
                                          </p:stCondLst>
                                        </p:cTn>
                                        <p:tgtEl>
                                          <p:spTgt spid="19"/>
                                        </p:tgtEl>
                                      </p:cBhvr>
                                      <p:to x="100000" y="90000"/>
                                    </p:animScale>
                                    <p:animScale>
                                      <p:cBhvr>
                                        <p:cTn id="71" dur="166" decel="50000">
                                          <p:stCondLst>
                                            <p:cond delay="1668"/>
                                          </p:stCondLst>
                                        </p:cTn>
                                        <p:tgtEl>
                                          <p:spTgt spid="19"/>
                                        </p:tgtEl>
                                      </p:cBhvr>
                                      <p:to x="100000" y="100000"/>
                                    </p:animScale>
                                    <p:animScale>
                                      <p:cBhvr>
                                        <p:cTn id="72" dur="26">
                                          <p:stCondLst>
                                            <p:cond delay="1808"/>
                                          </p:stCondLst>
                                        </p:cTn>
                                        <p:tgtEl>
                                          <p:spTgt spid="19"/>
                                        </p:tgtEl>
                                      </p:cBhvr>
                                      <p:to x="100000" y="95000"/>
                                    </p:animScale>
                                    <p:animScale>
                                      <p:cBhvr>
                                        <p:cTn id="73" dur="166" decel="50000">
                                          <p:stCondLst>
                                            <p:cond delay="1834"/>
                                          </p:stCondLst>
                                        </p:cTn>
                                        <p:tgtEl>
                                          <p:spTgt spid="19"/>
                                        </p:tgtEl>
                                      </p:cBhvr>
                                      <p:to x="100000" y="100000"/>
                                    </p:animScale>
                                  </p:childTnLst>
                                </p:cTn>
                              </p:par>
                              <p:par>
                                <p:cTn id="74" presetID="26" presetClass="entr" presetSubtype="0" fill="hold" grpId="0"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wipe(down)">
                                      <p:cBhvr>
                                        <p:cTn id="76" dur="580">
                                          <p:stCondLst>
                                            <p:cond delay="0"/>
                                          </p:stCondLst>
                                        </p:cTn>
                                        <p:tgtEl>
                                          <p:spTgt spid="21"/>
                                        </p:tgtEl>
                                      </p:cBhvr>
                                    </p:animEffect>
                                    <p:anim calcmode="lin" valueType="num">
                                      <p:cBhvr>
                                        <p:cTn id="77"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78"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79"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80"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81"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82" dur="26">
                                          <p:stCondLst>
                                            <p:cond delay="650"/>
                                          </p:stCondLst>
                                        </p:cTn>
                                        <p:tgtEl>
                                          <p:spTgt spid="21"/>
                                        </p:tgtEl>
                                      </p:cBhvr>
                                      <p:to x="100000" y="60000"/>
                                    </p:animScale>
                                    <p:animScale>
                                      <p:cBhvr>
                                        <p:cTn id="83" dur="166" decel="50000">
                                          <p:stCondLst>
                                            <p:cond delay="676"/>
                                          </p:stCondLst>
                                        </p:cTn>
                                        <p:tgtEl>
                                          <p:spTgt spid="21"/>
                                        </p:tgtEl>
                                      </p:cBhvr>
                                      <p:to x="100000" y="100000"/>
                                    </p:animScale>
                                    <p:animScale>
                                      <p:cBhvr>
                                        <p:cTn id="84" dur="26">
                                          <p:stCondLst>
                                            <p:cond delay="1312"/>
                                          </p:stCondLst>
                                        </p:cTn>
                                        <p:tgtEl>
                                          <p:spTgt spid="21"/>
                                        </p:tgtEl>
                                      </p:cBhvr>
                                      <p:to x="100000" y="80000"/>
                                    </p:animScale>
                                    <p:animScale>
                                      <p:cBhvr>
                                        <p:cTn id="85" dur="166" decel="50000">
                                          <p:stCondLst>
                                            <p:cond delay="1338"/>
                                          </p:stCondLst>
                                        </p:cTn>
                                        <p:tgtEl>
                                          <p:spTgt spid="21"/>
                                        </p:tgtEl>
                                      </p:cBhvr>
                                      <p:to x="100000" y="100000"/>
                                    </p:animScale>
                                    <p:animScale>
                                      <p:cBhvr>
                                        <p:cTn id="86" dur="26">
                                          <p:stCondLst>
                                            <p:cond delay="1642"/>
                                          </p:stCondLst>
                                        </p:cTn>
                                        <p:tgtEl>
                                          <p:spTgt spid="21"/>
                                        </p:tgtEl>
                                      </p:cBhvr>
                                      <p:to x="100000" y="90000"/>
                                    </p:animScale>
                                    <p:animScale>
                                      <p:cBhvr>
                                        <p:cTn id="87" dur="166" decel="50000">
                                          <p:stCondLst>
                                            <p:cond delay="1668"/>
                                          </p:stCondLst>
                                        </p:cTn>
                                        <p:tgtEl>
                                          <p:spTgt spid="21"/>
                                        </p:tgtEl>
                                      </p:cBhvr>
                                      <p:to x="100000" y="100000"/>
                                    </p:animScale>
                                    <p:animScale>
                                      <p:cBhvr>
                                        <p:cTn id="88" dur="26">
                                          <p:stCondLst>
                                            <p:cond delay="1808"/>
                                          </p:stCondLst>
                                        </p:cTn>
                                        <p:tgtEl>
                                          <p:spTgt spid="21"/>
                                        </p:tgtEl>
                                      </p:cBhvr>
                                      <p:to x="100000" y="95000"/>
                                    </p:animScale>
                                    <p:animScale>
                                      <p:cBhvr>
                                        <p:cTn id="89" dur="166" decel="50000">
                                          <p:stCondLst>
                                            <p:cond delay="1834"/>
                                          </p:stCondLst>
                                        </p:cTn>
                                        <p:tgtEl>
                                          <p:spTgt spid="21"/>
                                        </p:tgtEl>
                                      </p:cBhvr>
                                      <p:to x="100000" y="100000"/>
                                    </p:animScale>
                                  </p:childTnLst>
                                </p:cTn>
                              </p:par>
                              <p:par>
                                <p:cTn id="90" presetID="26" presetClass="entr" presetSubtype="0" fill="hold" grpId="0" nodeType="withEffect">
                                  <p:stCondLst>
                                    <p:cond delay="0"/>
                                  </p:stCondLst>
                                  <p:childTnLst>
                                    <p:set>
                                      <p:cBhvr>
                                        <p:cTn id="91" dur="1" fill="hold">
                                          <p:stCondLst>
                                            <p:cond delay="0"/>
                                          </p:stCondLst>
                                        </p:cTn>
                                        <p:tgtEl>
                                          <p:spTgt spid="23"/>
                                        </p:tgtEl>
                                        <p:attrNameLst>
                                          <p:attrName>style.visibility</p:attrName>
                                        </p:attrNameLst>
                                      </p:cBhvr>
                                      <p:to>
                                        <p:strVal val="visible"/>
                                      </p:to>
                                    </p:set>
                                    <p:animEffect transition="in" filter="wipe(down)">
                                      <p:cBhvr>
                                        <p:cTn id="92" dur="580">
                                          <p:stCondLst>
                                            <p:cond delay="0"/>
                                          </p:stCondLst>
                                        </p:cTn>
                                        <p:tgtEl>
                                          <p:spTgt spid="23"/>
                                        </p:tgtEl>
                                      </p:cBhvr>
                                    </p:animEffect>
                                    <p:anim calcmode="lin" valueType="num">
                                      <p:cBhvr>
                                        <p:cTn id="93"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94"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95"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96"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97"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98" dur="26">
                                          <p:stCondLst>
                                            <p:cond delay="650"/>
                                          </p:stCondLst>
                                        </p:cTn>
                                        <p:tgtEl>
                                          <p:spTgt spid="23"/>
                                        </p:tgtEl>
                                      </p:cBhvr>
                                      <p:to x="100000" y="60000"/>
                                    </p:animScale>
                                    <p:animScale>
                                      <p:cBhvr>
                                        <p:cTn id="99" dur="166" decel="50000">
                                          <p:stCondLst>
                                            <p:cond delay="676"/>
                                          </p:stCondLst>
                                        </p:cTn>
                                        <p:tgtEl>
                                          <p:spTgt spid="23"/>
                                        </p:tgtEl>
                                      </p:cBhvr>
                                      <p:to x="100000" y="100000"/>
                                    </p:animScale>
                                    <p:animScale>
                                      <p:cBhvr>
                                        <p:cTn id="100" dur="26">
                                          <p:stCondLst>
                                            <p:cond delay="1312"/>
                                          </p:stCondLst>
                                        </p:cTn>
                                        <p:tgtEl>
                                          <p:spTgt spid="23"/>
                                        </p:tgtEl>
                                      </p:cBhvr>
                                      <p:to x="100000" y="80000"/>
                                    </p:animScale>
                                    <p:animScale>
                                      <p:cBhvr>
                                        <p:cTn id="101" dur="166" decel="50000">
                                          <p:stCondLst>
                                            <p:cond delay="1338"/>
                                          </p:stCondLst>
                                        </p:cTn>
                                        <p:tgtEl>
                                          <p:spTgt spid="23"/>
                                        </p:tgtEl>
                                      </p:cBhvr>
                                      <p:to x="100000" y="100000"/>
                                    </p:animScale>
                                    <p:animScale>
                                      <p:cBhvr>
                                        <p:cTn id="102" dur="26">
                                          <p:stCondLst>
                                            <p:cond delay="1642"/>
                                          </p:stCondLst>
                                        </p:cTn>
                                        <p:tgtEl>
                                          <p:spTgt spid="23"/>
                                        </p:tgtEl>
                                      </p:cBhvr>
                                      <p:to x="100000" y="90000"/>
                                    </p:animScale>
                                    <p:animScale>
                                      <p:cBhvr>
                                        <p:cTn id="103" dur="166" decel="50000">
                                          <p:stCondLst>
                                            <p:cond delay="1668"/>
                                          </p:stCondLst>
                                        </p:cTn>
                                        <p:tgtEl>
                                          <p:spTgt spid="23"/>
                                        </p:tgtEl>
                                      </p:cBhvr>
                                      <p:to x="100000" y="100000"/>
                                    </p:animScale>
                                    <p:animScale>
                                      <p:cBhvr>
                                        <p:cTn id="104" dur="26">
                                          <p:stCondLst>
                                            <p:cond delay="1808"/>
                                          </p:stCondLst>
                                        </p:cTn>
                                        <p:tgtEl>
                                          <p:spTgt spid="23"/>
                                        </p:tgtEl>
                                      </p:cBhvr>
                                      <p:to x="100000" y="95000"/>
                                    </p:animScale>
                                    <p:animScale>
                                      <p:cBhvr>
                                        <p:cTn id="105" dur="166" decel="50000">
                                          <p:stCondLst>
                                            <p:cond delay="1834"/>
                                          </p:stCondLst>
                                        </p:cTn>
                                        <p:tgtEl>
                                          <p:spTgt spid="23"/>
                                        </p:tgtEl>
                                      </p:cBhvr>
                                      <p:to x="100000" y="100000"/>
                                    </p:animScale>
                                  </p:childTnLst>
                                </p:cTn>
                              </p:par>
                              <p:par>
                                <p:cTn id="106" presetID="26" presetClass="entr" presetSubtype="0" fill="hold" grpId="0" nodeType="withEffect">
                                  <p:stCondLst>
                                    <p:cond delay="0"/>
                                  </p:stCondLst>
                                  <p:childTnLst>
                                    <p:set>
                                      <p:cBhvr>
                                        <p:cTn id="107" dur="1" fill="hold">
                                          <p:stCondLst>
                                            <p:cond delay="0"/>
                                          </p:stCondLst>
                                        </p:cTn>
                                        <p:tgtEl>
                                          <p:spTgt spid="24"/>
                                        </p:tgtEl>
                                        <p:attrNameLst>
                                          <p:attrName>style.visibility</p:attrName>
                                        </p:attrNameLst>
                                      </p:cBhvr>
                                      <p:to>
                                        <p:strVal val="visible"/>
                                      </p:to>
                                    </p:set>
                                    <p:animEffect transition="in" filter="wipe(down)">
                                      <p:cBhvr>
                                        <p:cTn id="108" dur="580">
                                          <p:stCondLst>
                                            <p:cond delay="0"/>
                                          </p:stCondLst>
                                        </p:cTn>
                                        <p:tgtEl>
                                          <p:spTgt spid="24"/>
                                        </p:tgtEl>
                                      </p:cBhvr>
                                    </p:animEffect>
                                    <p:anim calcmode="lin" valueType="num">
                                      <p:cBhvr>
                                        <p:cTn id="109"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110"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111"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112"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113"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114" dur="26">
                                          <p:stCondLst>
                                            <p:cond delay="650"/>
                                          </p:stCondLst>
                                        </p:cTn>
                                        <p:tgtEl>
                                          <p:spTgt spid="24"/>
                                        </p:tgtEl>
                                      </p:cBhvr>
                                      <p:to x="100000" y="60000"/>
                                    </p:animScale>
                                    <p:animScale>
                                      <p:cBhvr>
                                        <p:cTn id="115" dur="166" decel="50000">
                                          <p:stCondLst>
                                            <p:cond delay="676"/>
                                          </p:stCondLst>
                                        </p:cTn>
                                        <p:tgtEl>
                                          <p:spTgt spid="24"/>
                                        </p:tgtEl>
                                      </p:cBhvr>
                                      <p:to x="100000" y="100000"/>
                                    </p:animScale>
                                    <p:animScale>
                                      <p:cBhvr>
                                        <p:cTn id="116" dur="26">
                                          <p:stCondLst>
                                            <p:cond delay="1312"/>
                                          </p:stCondLst>
                                        </p:cTn>
                                        <p:tgtEl>
                                          <p:spTgt spid="24"/>
                                        </p:tgtEl>
                                      </p:cBhvr>
                                      <p:to x="100000" y="80000"/>
                                    </p:animScale>
                                    <p:animScale>
                                      <p:cBhvr>
                                        <p:cTn id="117" dur="166" decel="50000">
                                          <p:stCondLst>
                                            <p:cond delay="1338"/>
                                          </p:stCondLst>
                                        </p:cTn>
                                        <p:tgtEl>
                                          <p:spTgt spid="24"/>
                                        </p:tgtEl>
                                      </p:cBhvr>
                                      <p:to x="100000" y="100000"/>
                                    </p:animScale>
                                    <p:animScale>
                                      <p:cBhvr>
                                        <p:cTn id="118" dur="26">
                                          <p:stCondLst>
                                            <p:cond delay="1642"/>
                                          </p:stCondLst>
                                        </p:cTn>
                                        <p:tgtEl>
                                          <p:spTgt spid="24"/>
                                        </p:tgtEl>
                                      </p:cBhvr>
                                      <p:to x="100000" y="90000"/>
                                    </p:animScale>
                                    <p:animScale>
                                      <p:cBhvr>
                                        <p:cTn id="119" dur="166" decel="50000">
                                          <p:stCondLst>
                                            <p:cond delay="1668"/>
                                          </p:stCondLst>
                                        </p:cTn>
                                        <p:tgtEl>
                                          <p:spTgt spid="24"/>
                                        </p:tgtEl>
                                      </p:cBhvr>
                                      <p:to x="100000" y="100000"/>
                                    </p:animScale>
                                    <p:animScale>
                                      <p:cBhvr>
                                        <p:cTn id="120" dur="26">
                                          <p:stCondLst>
                                            <p:cond delay="1808"/>
                                          </p:stCondLst>
                                        </p:cTn>
                                        <p:tgtEl>
                                          <p:spTgt spid="24"/>
                                        </p:tgtEl>
                                      </p:cBhvr>
                                      <p:to x="100000" y="95000"/>
                                    </p:animScale>
                                    <p:animScale>
                                      <p:cBhvr>
                                        <p:cTn id="121" dur="166" decel="50000">
                                          <p:stCondLst>
                                            <p:cond delay="1834"/>
                                          </p:stCondLst>
                                        </p:cTn>
                                        <p:tgtEl>
                                          <p:spTgt spid="24"/>
                                        </p:tgtEl>
                                      </p:cBhvr>
                                      <p:to x="100000" y="100000"/>
                                    </p:animScale>
                                  </p:childTnLst>
                                </p:cTn>
                              </p:par>
                              <p:par>
                                <p:cTn id="122" presetID="26" presetClass="entr" presetSubtype="0" fill="hold" grpId="0" nodeType="withEffect">
                                  <p:stCondLst>
                                    <p:cond delay="0"/>
                                  </p:stCondLst>
                                  <p:childTnLst>
                                    <p:set>
                                      <p:cBhvr>
                                        <p:cTn id="123" dur="1" fill="hold">
                                          <p:stCondLst>
                                            <p:cond delay="0"/>
                                          </p:stCondLst>
                                        </p:cTn>
                                        <p:tgtEl>
                                          <p:spTgt spid="27"/>
                                        </p:tgtEl>
                                        <p:attrNameLst>
                                          <p:attrName>style.visibility</p:attrName>
                                        </p:attrNameLst>
                                      </p:cBhvr>
                                      <p:to>
                                        <p:strVal val="visible"/>
                                      </p:to>
                                    </p:set>
                                    <p:animEffect transition="in" filter="wipe(down)">
                                      <p:cBhvr>
                                        <p:cTn id="124" dur="580">
                                          <p:stCondLst>
                                            <p:cond delay="0"/>
                                          </p:stCondLst>
                                        </p:cTn>
                                        <p:tgtEl>
                                          <p:spTgt spid="27"/>
                                        </p:tgtEl>
                                      </p:cBhvr>
                                    </p:animEffect>
                                    <p:anim calcmode="lin" valueType="num">
                                      <p:cBhvr>
                                        <p:cTn id="125"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126"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127"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128"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129"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130" dur="26">
                                          <p:stCondLst>
                                            <p:cond delay="650"/>
                                          </p:stCondLst>
                                        </p:cTn>
                                        <p:tgtEl>
                                          <p:spTgt spid="27"/>
                                        </p:tgtEl>
                                      </p:cBhvr>
                                      <p:to x="100000" y="60000"/>
                                    </p:animScale>
                                    <p:animScale>
                                      <p:cBhvr>
                                        <p:cTn id="131" dur="166" decel="50000">
                                          <p:stCondLst>
                                            <p:cond delay="676"/>
                                          </p:stCondLst>
                                        </p:cTn>
                                        <p:tgtEl>
                                          <p:spTgt spid="27"/>
                                        </p:tgtEl>
                                      </p:cBhvr>
                                      <p:to x="100000" y="100000"/>
                                    </p:animScale>
                                    <p:animScale>
                                      <p:cBhvr>
                                        <p:cTn id="132" dur="26">
                                          <p:stCondLst>
                                            <p:cond delay="1312"/>
                                          </p:stCondLst>
                                        </p:cTn>
                                        <p:tgtEl>
                                          <p:spTgt spid="27"/>
                                        </p:tgtEl>
                                      </p:cBhvr>
                                      <p:to x="100000" y="80000"/>
                                    </p:animScale>
                                    <p:animScale>
                                      <p:cBhvr>
                                        <p:cTn id="133" dur="166" decel="50000">
                                          <p:stCondLst>
                                            <p:cond delay="1338"/>
                                          </p:stCondLst>
                                        </p:cTn>
                                        <p:tgtEl>
                                          <p:spTgt spid="27"/>
                                        </p:tgtEl>
                                      </p:cBhvr>
                                      <p:to x="100000" y="100000"/>
                                    </p:animScale>
                                    <p:animScale>
                                      <p:cBhvr>
                                        <p:cTn id="134" dur="26">
                                          <p:stCondLst>
                                            <p:cond delay="1642"/>
                                          </p:stCondLst>
                                        </p:cTn>
                                        <p:tgtEl>
                                          <p:spTgt spid="27"/>
                                        </p:tgtEl>
                                      </p:cBhvr>
                                      <p:to x="100000" y="90000"/>
                                    </p:animScale>
                                    <p:animScale>
                                      <p:cBhvr>
                                        <p:cTn id="135" dur="166" decel="50000">
                                          <p:stCondLst>
                                            <p:cond delay="1668"/>
                                          </p:stCondLst>
                                        </p:cTn>
                                        <p:tgtEl>
                                          <p:spTgt spid="27"/>
                                        </p:tgtEl>
                                      </p:cBhvr>
                                      <p:to x="100000" y="100000"/>
                                    </p:animScale>
                                    <p:animScale>
                                      <p:cBhvr>
                                        <p:cTn id="136" dur="26">
                                          <p:stCondLst>
                                            <p:cond delay="1808"/>
                                          </p:stCondLst>
                                        </p:cTn>
                                        <p:tgtEl>
                                          <p:spTgt spid="27"/>
                                        </p:tgtEl>
                                      </p:cBhvr>
                                      <p:to x="100000" y="95000"/>
                                    </p:animScale>
                                    <p:animScale>
                                      <p:cBhvr>
                                        <p:cTn id="137" dur="166" decel="50000">
                                          <p:stCondLst>
                                            <p:cond delay="1834"/>
                                          </p:stCondLst>
                                        </p:cTn>
                                        <p:tgtEl>
                                          <p:spTgt spid="27"/>
                                        </p:tgtEl>
                                      </p:cBhvr>
                                      <p:to x="100000" y="100000"/>
                                    </p:animScale>
                                  </p:childTnLst>
                                </p:cTn>
                              </p:par>
                              <p:par>
                                <p:cTn id="138" presetID="26" presetClass="entr" presetSubtype="0" fill="hold" grpId="0" nodeType="withEffect">
                                  <p:stCondLst>
                                    <p:cond delay="0"/>
                                  </p:stCondLst>
                                  <p:childTnLst>
                                    <p:set>
                                      <p:cBhvr>
                                        <p:cTn id="139" dur="1" fill="hold">
                                          <p:stCondLst>
                                            <p:cond delay="0"/>
                                          </p:stCondLst>
                                        </p:cTn>
                                        <p:tgtEl>
                                          <p:spTgt spid="28"/>
                                        </p:tgtEl>
                                        <p:attrNameLst>
                                          <p:attrName>style.visibility</p:attrName>
                                        </p:attrNameLst>
                                      </p:cBhvr>
                                      <p:to>
                                        <p:strVal val="visible"/>
                                      </p:to>
                                    </p:set>
                                    <p:animEffect transition="in" filter="wipe(down)">
                                      <p:cBhvr>
                                        <p:cTn id="140" dur="580">
                                          <p:stCondLst>
                                            <p:cond delay="0"/>
                                          </p:stCondLst>
                                        </p:cTn>
                                        <p:tgtEl>
                                          <p:spTgt spid="28"/>
                                        </p:tgtEl>
                                      </p:cBhvr>
                                    </p:animEffect>
                                    <p:anim calcmode="lin" valueType="num">
                                      <p:cBhvr>
                                        <p:cTn id="141" dur="1822"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142" dur="664"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143" dur="664" tmFilter="0, 0; 0.125,0.2665; 0.25,0.4; 0.375,0.465; 0.5,0.5;  0.625,0.535; 0.75,0.6; 0.875,0.7335; 1,1">
                                          <p:stCondLst>
                                            <p:cond delay="664"/>
                                          </p:stCondLst>
                                        </p:cTn>
                                        <p:tgtEl>
                                          <p:spTgt spid="28"/>
                                        </p:tgtEl>
                                        <p:attrNameLst>
                                          <p:attrName>ppt_y</p:attrName>
                                        </p:attrNameLst>
                                      </p:cBhvr>
                                      <p:tavLst>
                                        <p:tav tm="0" fmla="#ppt_y-sin(pi*$)/9">
                                          <p:val>
                                            <p:fltVal val="0"/>
                                          </p:val>
                                        </p:tav>
                                        <p:tav tm="100000">
                                          <p:val>
                                            <p:fltVal val="1"/>
                                          </p:val>
                                        </p:tav>
                                      </p:tavLst>
                                    </p:anim>
                                    <p:anim calcmode="lin" valueType="num">
                                      <p:cBhvr>
                                        <p:cTn id="144" dur="332" tmFilter="0, 0; 0.125,0.2665; 0.25,0.4; 0.375,0.465; 0.5,0.5;  0.625,0.535; 0.75,0.6; 0.875,0.7335; 1,1">
                                          <p:stCondLst>
                                            <p:cond delay="1324"/>
                                          </p:stCondLst>
                                        </p:cTn>
                                        <p:tgtEl>
                                          <p:spTgt spid="28"/>
                                        </p:tgtEl>
                                        <p:attrNameLst>
                                          <p:attrName>ppt_y</p:attrName>
                                        </p:attrNameLst>
                                      </p:cBhvr>
                                      <p:tavLst>
                                        <p:tav tm="0" fmla="#ppt_y-sin(pi*$)/27">
                                          <p:val>
                                            <p:fltVal val="0"/>
                                          </p:val>
                                        </p:tav>
                                        <p:tav tm="100000">
                                          <p:val>
                                            <p:fltVal val="1"/>
                                          </p:val>
                                        </p:tav>
                                      </p:tavLst>
                                    </p:anim>
                                    <p:anim calcmode="lin" valueType="num">
                                      <p:cBhvr>
                                        <p:cTn id="145" dur="164" tmFilter="0, 0; 0.125,0.2665; 0.25,0.4; 0.375,0.465; 0.5,0.5;  0.625,0.535; 0.75,0.6; 0.875,0.7335; 1,1">
                                          <p:stCondLst>
                                            <p:cond delay="1656"/>
                                          </p:stCondLst>
                                        </p:cTn>
                                        <p:tgtEl>
                                          <p:spTgt spid="28"/>
                                        </p:tgtEl>
                                        <p:attrNameLst>
                                          <p:attrName>ppt_y</p:attrName>
                                        </p:attrNameLst>
                                      </p:cBhvr>
                                      <p:tavLst>
                                        <p:tav tm="0" fmla="#ppt_y-sin(pi*$)/81">
                                          <p:val>
                                            <p:fltVal val="0"/>
                                          </p:val>
                                        </p:tav>
                                        <p:tav tm="100000">
                                          <p:val>
                                            <p:fltVal val="1"/>
                                          </p:val>
                                        </p:tav>
                                      </p:tavLst>
                                    </p:anim>
                                    <p:animScale>
                                      <p:cBhvr>
                                        <p:cTn id="146" dur="26">
                                          <p:stCondLst>
                                            <p:cond delay="650"/>
                                          </p:stCondLst>
                                        </p:cTn>
                                        <p:tgtEl>
                                          <p:spTgt spid="28"/>
                                        </p:tgtEl>
                                      </p:cBhvr>
                                      <p:to x="100000" y="60000"/>
                                    </p:animScale>
                                    <p:animScale>
                                      <p:cBhvr>
                                        <p:cTn id="147" dur="166" decel="50000">
                                          <p:stCondLst>
                                            <p:cond delay="676"/>
                                          </p:stCondLst>
                                        </p:cTn>
                                        <p:tgtEl>
                                          <p:spTgt spid="28"/>
                                        </p:tgtEl>
                                      </p:cBhvr>
                                      <p:to x="100000" y="100000"/>
                                    </p:animScale>
                                    <p:animScale>
                                      <p:cBhvr>
                                        <p:cTn id="148" dur="26">
                                          <p:stCondLst>
                                            <p:cond delay="1312"/>
                                          </p:stCondLst>
                                        </p:cTn>
                                        <p:tgtEl>
                                          <p:spTgt spid="28"/>
                                        </p:tgtEl>
                                      </p:cBhvr>
                                      <p:to x="100000" y="80000"/>
                                    </p:animScale>
                                    <p:animScale>
                                      <p:cBhvr>
                                        <p:cTn id="149" dur="166" decel="50000">
                                          <p:stCondLst>
                                            <p:cond delay="1338"/>
                                          </p:stCondLst>
                                        </p:cTn>
                                        <p:tgtEl>
                                          <p:spTgt spid="28"/>
                                        </p:tgtEl>
                                      </p:cBhvr>
                                      <p:to x="100000" y="100000"/>
                                    </p:animScale>
                                    <p:animScale>
                                      <p:cBhvr>
                                        <p:cTn id="150" dur="26">
                                          <p:stCondLst>
                                            <p:cond delay="1642"/>
                                          </p:stCondLst>
                                        </p:cTn>
                                        <p:tgtEl>
                                          <p:spTgt spid="28"/>
                                        </p:tgtEl>
                                      </p:cBhvr>
                                      <p:to x="100000" y="90000"/>
                                    </p:animScale>
                                    <p:animScale>
                                      <p:cBhvr>
                                        <p:cTn id="151" dur="166" decel="50000">
                                          <p:stCondLst>
                                            <p:cond delay="1668"/>
                                          </p:stCondLst>
                                        </p:cTn>
                                        <p:tgtEl>
                                          <p:spTgt spid="28"/>
                                        </p:tgtEl>
                                      </p:cBhvr>
                                      <p:to x="100000" y="100000"/>
                                    </p:animScale>
                                    <p:animScale>
                                      <p:cBhvr>
                                        <p:cTn id="152" dur="26">
                                          <p:stCondLst>
                                            <p:cond delay="1808"/>
                                          </p:stCondLst>
                                        </p:cTn>
                                        <p:tgtEl>
                                          <p:spTgt spid="28"/>
                                        </p:tgtEl>
                                      </p:cBhvr>
                                      <p:to x="100000" y="95000"/>
                                    </p:animScale>
                                    <p:animScale>
                                      <p:cBhvr>
                                        <p:cTn id="153" dur="166" decel="50000">
                                          <p:stCondLst>
                                            <p:cond delay="1834"/>
                                          </p:stCondLst>
                                        </p:cTn>
                                        <p:tgtEl>
                                          <p:spTgt spid="28"/>
                                        </p:tgtEl>
                                      </p:cBhvr>
                                      <p:to x="100000" y="100000"/>
                                    </p:animScale>
                                  </p:childTnLst>
                                </p:cTn>
                              </p:par>
                              <p:par>
                                <p:cTn id="154" presetID="26" presetClass="entr" presetSubtype="0" fill="hold" grpId="0" nodeType="withEffect">
                                  <p:stCondLst>
                                    <p:cond delay="0"/>
                                  </p:stCondLst>
                                  <p:childTnLst>
                                    <p:set>
                                      <p:cBhvr>
                                        <p:cTn id="155" dur="1" fill="hold">
                                          <p:stCondLst>
                                            <p:cond delay="0"/>
                                          </p:stCondLst>
                                        </p:cTn>
                                        <p:tgtEl>
                                          <p:spTgt spid="29"/>
                                        </p:tgtEl>
                                        <p:attrNameLst>
                                          <p:attrName>style.visibility</p:attrName>
                                        </p:attrNameLst>
                                      </p:cBhvr>
                                      <p:to>
                                        <p:strVal val="visible"/>
                                      </p:to>
                                    </p:set>
                                    <p:animEffect transition="in" filter="wipe(down)">
                                      <p:cBhvr>
                                        <p:cTn id="156" dur="580">
                                          <p:stCondLst>
                                            <p:cond delay="0"/>
                                          </p:stCondLst>
                                        </p:cTn>
                                        <p:tgtEl>
                                          <p:spTgt spid="29"/>
                                        </p:tgtEl>
                                      </p:cBhvr>
                                    </p:animEffect>
                                    <p:anim calcmode="lin" valueType="num">
                                      <p:cBhvr>
                                        <p:cTn id="157"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158"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159"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160"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161"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162" dur="26">
                                          <p:stCondLst>
                                            <p:cond delay="650"/>
                                          </p:stCondLst>
                                        </p:cTn>
                                        <p:tgtEl>
                                          <p:spTgt spid="29"/>
                                        </p:tgtEl>
                                      </p:cBhvr>
                                      <p:to x="100000" y="60000"/>
                                    </p:animScale>
                                    <p:animScale>
                                      <p:cBhvr>
                                        <p:cTn id="163" dur="166" decel="50000">
                                          <p:stCondLst>
                                            <p:cond delay="676"/>
                                          </p:stCondLst>
                                        </p:cTn>
                                        <p:tgtEl>
                                          <p:spTgt spid="29"/>
                                        </p:tgtEl>
                                      </p:cBhvr>
                                      <p:to x="100000" y="100000"/>
                                    </p:animScale>
                                    <p:animScale>
                                      <p:cBhvr>
                                        <p:cTn id="164" dur="26">
                                          <p:stCondLst>
                                            <p:cond delay="1312"/>
                                          </p:stCondLst>
                                        </p:cTn>
                                        <p:tgtEl>
                                          <p:spTgt spid="29"/>
                                        </p:tgtEl>
                                      </p:cBhvr>
                                      <p:to x="100000" y="80000"/>
                                    </p:animScale>
                                    <p:animScale>
                                      <p:cBhvr>
                                        <p:cTn id="165" dur="166" decel="50000">
                                          <p:stCondLst>
                                            <p:cond delay="1338"/>
                                          </p:stCondLst>
                                        </p:cTn>
                                        <p:tgtEl>
                                          <p:spTgt spid="29"/>
                                        </p:tgtEl>
                                      </p:cBhvr>
                                      <p:to x="100000" y="100000"/>
                                    </p:animScale>
                                    <p:animScale>
                                      <p:cBhvr>
                                        <p:cTn id="166" dur="26">
                                          <p:stCondLst>
                                            <p:cond delay="1642"/>
                                          </p:stCondLst>
                                        </p:cTn>
                                        <p:tgtEl>
                                          <p:spTgt spid="29"/>
                                        </p:tgtEl>
                                      </p:cBhvr>
                                      <p:to x="100000" y="90000"/>
                                    </p:animScale>
                                    <p:animScale>
                                      <p:cBhvr>
                                        <p:cTn id="167" dur="166" decel="50000">
                                          <p:stCondLst>
                                            <p:cond delay="1668"/>
                                          </p:stCondLst>
                                        </p:cTn>
                                        <p:tgtEl>
                                          <p:spTgt spid="29"/>
                                        </p:tgtEl>
                                      </p:cBhvr>
                                      <p:to x="100000" y="100000"/>
                                    </p:animScale>
                                    <p:animScale>
                                      <p:cBhvr>
                                        <p:cTn id="168" dur="26">
                                          <p:stCondLst>
                                            <p:cond delay="1808"/>
                                          </p:stCondLst>
                                        </p:cTn>
                                        <p:tgtEl>
                                          <p:spTgt spid="29"/>
                                        </p:tgtEl>
                                      </p:cBhvr>
                                      <p:to x="100000" y="95000"/>
                                    </p:animScale>
                                    <p:animScale>
                                      <p:cBhvr>
                                        <p:cTn id="169" dur="166" decel="50000">
                                          <p:stCondLst>
                                            <p:cond delay="1834"/>
                                          </p:stCondLst>
                                        </p:cTn>
                                        <p:tgtEl>
                                          <p:spTgt spid="29"/>
                                        </p:tgtEl>
                                      </p:cBhvr>
                                      <p:to x="100000" y="100000"/>
                                    </p:animScale>
                                  </p:childTnLst>
                                </p:cTn>
                              </p:par>
                              <p:par>
                                <p:cTn id="170" presetID="26" presetClass="entr" presetSubtype="0" fill="hold" grpId="0" nodeType="withEffect">
                                  <p:stCondLst>
                                    <p:cond delay="0"/>
                                  </p:stCondLst>
                                  <p:childTnLst>
                                    <p:set>
                                      <p:cBhvr>
                                        <p:cTn id="171" dur="1" fill="hold">
                                          <p:stCondLst>
                                            <p:cond delay="0"/>
                                          </p:stCondLst>
                                        </p:cTn>
                                        <p:tgtEl>
                                          <p:spTgt spid="36"/>
                                        </p:tgtEl>
                                        <p:attrNameLst>
                                          <p:attrName>style.visibility</p:attrName>
                                        </p:attrNameLst>
                                      </p:cBhvr>
                                      <p:to>
                                        <p:strVal val="visible"/>
                                      </p:to>
                                    </p:set>
                                    <p:animEffect transition="in" filter="wipe(down)">
                                      <p:cBhvr>
                                        <p:cTn id="172" dur="580">
                                          <p:stCondLst>
                                            <p:cond delay="0"/>
                                          </p:stCondLst>
                                        </p:cTn>
                                        <p:tgtEl>
                                          <p:spTgt spid="36"/>
                                        </p:tgtEl>
                                      </p:cBhvr>
                                    </p:animEffect>
                                    <p:anim calcmode="lin" valueType="num">
                                      <p:cBhvr>
                                        <p:cTn id="173" dur="1822"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174" dur="664"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175" dur="664" tmFilter="0, 0; 0.125,0.2665; 0.25,0.4; 0.375,0.465; 0.5,0.5;  0.625,0.535; 0.75,0.6; 0.875,0.7335; 1,1">
                                          <p:stCondLst>
                                            <p:cond delay="664"/>
                                          </p:stCondLst>
                                        </p:cTn>
                                        <p:tgtEl>
                                          <p:spTgt spid="36"/>
                                        </p:tgtEl>
                                        <p:attrNameLst>
                                          <p:attrName>ppt_y</p:attrName>
                                        </p:attrNameLst>
                                      </p:cBhvr>
                                      <p:tavLst>
                                        <p:tav tm="0" fmla="#ppt_y-sin(pi*$)/9">
                                          <p:val>
                                            <p:fltVal val="0"/>
                                          </p:val>
                                        </p:tav>
                                        <p:tav tm="100000">
                                          <p:val>
                                            <p:fltVal val="1"/>
                                          </p:val>
                                        </p:tav>
                                      </p:tavLst>
                                    </p:anim>
                                    <p:anim calcmode="lin" valueType="num">
                                      <p:cBhvr>
                                        <p:cTn id="176" dur="332" tmFilter="0, 0; 0.125,0.2665; 0.25,0.4; 0.375,0.465; 0.5,0.5;  0.625,0.535; 0.75,0.6; 0.875,0.7335; 1,1">
                                          <p:stCondLst>
                                            <p:cond delay="1324"/>
                                          </p:stCondLst>
                                        </p:cTn>
                                        <p:tgtEl>
                                          <p:spTgt spid="36"/>
                                        </p:tgtEl>
                                        <p:attrNameLst>
                                          <p:attrName>ppt_y</p:attrName>
                                        </p:attrNameLst>
                                      </p:cBhvr>
                                      <p:tavLst>
                                        <p:tav tm="0" fmla="#ppt_y-sin(pi*$)/27">
                                          <p:val>
                                            <p:fltVal val="0"/>
                                          </p:val>
                                        </p:tav>
                                        <p:tav tm="100000">
                                          <p:val>
                                            <p:fltVal val="1"/>
                                          </p:val>
                                        </p:tav>
                                      </p:tavLst>
                                    </p:anim>
                                    <p:anim calcmode="lin" valueType="num">
                                      <p:cBhvr>
                                        <p:cTn id="177" dur="164" tmFilter="0, 0; 0.125,0.2665; 0.25,0.4; 0.375,0.465; 0.5,0.5;  0.625,0.535; 0.75,0.6; 0.875,0.7335; 1,1">
                                          <p:stCondLst>
                                            <p:cond delay="1656"/>
                                          </p:stCondLst>
                                        </p:cTn>
                                        <p:tgtEl>
                                          <p:spTgt spid="36"/>
                                        </p:tgtEl>
                                        <p:attrNameLst>
                                          <p:attrName>ppt_y</p:attrName>
                                        </p:attrNameLst>
                                      </p:cBhvr>
                                      <p:tavLst>
                                        <p:tav tm="0" fmla="#ppt_y-sin(pi*$)/81">
                                          <p:val>
                                            <p:fltVal val="0"/>
                                          </p:val>
                                        </p:tav>
                                        <p:tav tm="100000">
                                          <p:val>
                                            <p:fltVal val="1"/>
                                          </p:val>
                                        </p:tav>
                                      </p:tavLst>
                                    </p:anim>
                                    <p:animScale>
                                      <p:cBhvr>
                                        <p:cTn id="178" dur="26">
                                          <p:stCondLst>
                                            <p:cond delay="650"/>
                                          </p:stCondLst>
                                        </p:cTn>
                                        <p:tgtEl>
                                          <p:spTgt spid="36"/>
                                        </p:tgtEl>
                                      </p:cBhvr>
                                      <p:to x="100000" y="60000"/>
                                    </p:animScale>
                                    <p:animScale>
                                      <p:cBhvr>
                                        <p:cTn id="179" dur="166" decel="50000">
                                          <p:stCondLst>
                                            <p:cond delay="676"/>
                                          </p:stCondLst>
                                        </p:cTn>
                                        <p:tgtEl>
                                          <p:spTgt spid="36"/>
                                        </p:tgtEl>
                                      </p:cBhvr>
                                      <p:to x="100000" y="100000"/>
                                    </p:animScale>
                                    <p:animScale>
                                      <p:cBhvr>
                                        <p:cTn id="180" dur="26">
                                          <p:stCondLst>
                                            <p:cond delay="1312"/>
                                          </p:stCondLst>
                                        </p:cTn>
                                        <p:tgtEl>
                                          <p:spTgt spid="36"/>
                                        </p:tgtEl>
                                      </p:cBhvr>
                                      <p:to x="100000" y="80000"/>
                                    </p:animScale>
                                    <p:animScale>
                                      <p:cBhvr>
                                        <p:cTn id="181" dur="166" decel="50000">
                                          <p:stCondLst>
                                            <p:cond delay="1338"/>
                                          </p:stCondLst>
                                        </p:cTn>
                                        <p:tgtEl>
                                          <p:spTgt spid="36"/>
                                        </p:tgtEl>
                                      </p:cBhvr>
                                      <p:to x="100000" y="100000"/>
                                    </p:animScale>
                                    <p:animScale>
                                      <p:cBhvr>
                                        <p:cTn id="182" dur="26">
                                          <p:stCondLst>
                                            <p:cond delay="1642"/>
                                          </p:stCondLst>
                                        </p:cTn>
                                        <p:tgtEl>
                                          <p:spTgt spid="36"/>
                                        </p:tgtEl>
                                      </p:cBhvr>
                                      <p:to x="100000" y="90000"/>
                                    </p:animScale>
                                    <p:animScale>
                                      <p:cBhvr>
                                        <p:cTn id="183" dur="166" decel="50000">
                                          <p:stCondLst>
                                            <p:cond delay="1668"/>
                                          </p:stCondLst>
                                        </p:cTn>
                                        <p:tgtEl>
                                          <p:spTgt spid="36"/>
                                        </p:tgtEl>
                                      </p:cBhvr>
                                      <p:to x="100000" y="100000"/>
                                    </p:animScale>
                                    <p:animScale>
                                      <p:cBhvr>
                                        <p:cTn id="184" dur="26">
                                          <p:stCondLst>
                                            <p:cond delay="1808"/>
                                          </p:stCondLst>
                                        </p:cTn>
                                        <p:tgtEl>
                                          <p:spTgt spid="36"/>
                                        </p:tgtEl>
                                      </p:cBhvr>
                                      <p:to x="100000" y="95000"/>
                                    </p:animScale>
                                    <p:animScale>
                                      <p:cBhvr>
                                        <p:cTn id="185" dur="166" decel="50000">
                                          <p:stCondLst>
                                            <p:cond delay="1834"/>
                                          </p:stCondLst>
                                        </p:cTn>
                                        <p:tgtEl>
                                          <p:spTgt spid="36"/>
                                        </p:tgtEl>
                                      </p:cBhvr>
                                      <p:to x="100000" y="100000"/>
                                    </p:animScale>
                                  </p:childTnLst>
                                </p:cTn>
                              </p:par>
                              <p:par>
                                <p:cTn id="186" presetID="26" presetClass="entr" presetSubtype="0" fill="hold" grpId="0" nodeType="withEffect">
                                  <p:stCondLst>
                                    <p:cond delay="0"/>
                                  </p:stCondLst>
                                  <p:childTnLst>
                                    <p:set>
                                      <p:cBhvr>
                                        <p:cTn id="187" dur="1" fill="hold">
                                          <p:stCondLst>
                                            <p:cond delay="0"/>
                                          </p:stCondLst>
                                        </p:cTn>
                                        <p:tgtEl>
                                          <p:spTgt spid="37"/>
                                        </p:tgtEl>
                                        <p:attrNameLst>
                                          <p:attrName>style.visibility</p:attrName>
                                        </p:attrNameLst>
                                      </p:cBhvr>
                                      <p:to>
                                        <p:strVal val="visible"/>
                                      </p:to>
                                    </p:set>
                                    <p:animEffect transition="in" filter="wipe(down)">
                                      <p:cBhvr>
                                        <p:cTn id="188" dur="580">
                                          <p:stCondLst>
                                            <p:cond delay="0"/>
                                          </p:stCondLst>
                                        </p:cTn>
                                        <p:tgtEl>
                                          <p:spTgt spid="37"/>
                                        </p:tgtEl>
                                      </p:cBhvr>
                                    </p:animEffect>
                                    <p:anim calcmode="lin" valueType="num">
                                      <p:cBhvr>
                                        <p:cTn id="189" dur="1822" tmFilter="0,0; 0.14,0.36; 0.43,0.73; 0.71,0.91; 1.0,1.0">
                                          <p:stCondLst>
                                            <p:cond delay="0"/>
                                          </p:stCondLst>
                                        </p:cTn>
                                        <p:tgtEl>
                                          <p:spTgt spid="37"/>
                                        </p:tgtEl>
                                        <p:attrNameLst>
                                          <p:attrName>ppt_x</p:attrName>
                                        </p:attrNameLst>
                                      </p:cBhvr>
                                      <p:tavLst>
                                        <p:tav tm="0">
                                          <p:val>
                                            <p:strVal val="#ppt_x-0.25"/>
                                          </p:val>
                                        </p:tav>
                                        <p:tav tm="100000">
                                          <p:val>
                                            <p:strVal val="#ppt_x"/>
                                          </p:val>
                                        </p:tav>
                                      </p:tavLst>
                                    </p:anim>
                                    <p:anim calcmode="lin" valueType="num">
                                      <p:cBhvr>
                                        <p:cTn id="190" dur="664" tmFilter="0.0,0.0; 0.25,0.07; 0.50,0.2; 0.75,0.467; 1.0,1.0">
                                          <p:stCondLst>
                                            <p:cond delay="0"/>
                                          </p:stCondLst>
                                        </p:cTn>
                                        <p:tgtEl>
                                          <p:spTgt spid="37"/>
                                        </p:tgtEl>
                                        <p:attrNameLst>
                                          <p:attrName>ppt_y</p:attrName>
                                        </p:attrNameLst>
                                      </p:cBhvr>
                                      <p:tavLst>
                                        <p:tav tm="0" fmla="#ppt_y-sin(pi*$)/3">
                                          <p:val>
                                            <p:fltVal val="0.5"/>
                                          </p:val>
                                        </p:tav>
                                        <p:tav tm="100000">
                                          <p:val>
                                            <p:fltVal val="1"/>
                                          </p:val>
                                        </p:tav>
                                      </p:tavLst>
                                    </p:anim>
                                    <p:anim calcmode="lin" valueType="num">
                                      <p:cBhvr>
                                        <p:cTn id="191" dur="664" tmFilter="0, 0; 0.125,0.2665; 0.25,0.4; 0.375,0.465; 0.5,0.5;  0.625,0.535; 0.75,0.6; 0.875,0.7335; 1,1">
                                          <p:stCondLst>
                                            <p:cond delay="664"/>
                                          </p:stCondLst>
                                        </p:cTn>
                                        <p:tgtEl>
                                          <p:spTgt spid="37"/>
                                        </p:tgtEl>
                                        <p:attrNameLst>
                                          <p:attrName>ppt_y</p:attrName>
                                        </p:attrNameLst>
                                      </p:cBhvr>
                                      <p:tavLst>
                                        <p:tav tm="0" fmla="#ppt_y-sin(pi*$)/9">
                                          <p:val>
                                            <p:fltVal val="0"/>
                                          </p:val>
                                        </p:tav>
                                        <p:tav tm="100000">
                                          <p:val>
                                            <p:fltVal val="1"/>
                                          </p:val>
                                        </p:tav>
                                      </p:tavLst>
                                    </p:anim>
                                    <p:anim calcmode="lin" valueType="num">
                                      <p:cBhvr>
                                        <p:cTn id="192" dur="332" tmFilter="0, 0; 0.125,0.2665; 0.25,0.4; 0.375,0.465; 0.5,0.5;  0.625,0.535; 0.75,0.6; 0.875,0.7335; 1,1">
                                          <p:stCondLst>
                                            <p:cond delay="1324"/>
                                          </p:stCondLst>
                                        </p:cTn>
                                        <p:tgtEl>
                                          <p:spTgt spid="37"/>
                                        </p:tgtEl>
                                        <p:attrNameLst>
                                          <p:attrName>ppt_y</p:attrName>
                                        </p:attrNameLst>
                                      </p:cBhvr>
                                      <p:tavLst>
                                        <p:tav tm="0" fmla="#ppt_y-sin(pi*$)/27">
                                          <p:val>
                                            <p:fltVal val="0"/>
                                          </p:val>
                                        </p:tav>
                                        <p:tav tm="100000">
                                          <p:val>
                                            <p:fltVal val="1"/>
                                          </p:val>
                                        </p:tav>
                                      </p:tavLst>
                                    </p:anim>
                                    <p:anim calcmode="lin" valueType="num">
                                      <p:cBhvr>
                                        <p:cTn id="193" dur="164" tmFilter="0, 0; 0.125,0.2665; 0.25,0.4; 0.375,0.465; 0.5,0.5;  0.625,0.535; 0.75,0.6; 0.875,0.7335; 1,1">
                                          <p:stCondLst>
                                            <p:cond delay="1656"/>
                                          </p:stCondLst>
                                        </p:cTn>
                                        <p:tgtEl>
                                          <p:spTgt spid="37"/>
                                        </p:tgtEl>
                                        <p:attrNameLst>
                                          <p:attrName>ppt_y</p:attrName>
                                        </p:attrNameLst>
                                      </p:cBhvr>
                                      <p:tavLst>
                                        <p:tav tm="0" fmla="#ppt_y-sin(pi*$)/81">
                                          <p:val>
                                            <p:fltVal val="0"/>
                                          </p:val>
                                        </p:tav>
                                        <p:tav tm="100000">
                                          <p:val>
                                            <p:fltVal val="1"/>
                                          </p:val>
                                        </p:tav>
                                      </p:tavLst>
                                    </p:anim>
                                    <p:animScale>
                                      <p:cBhvr>
                                        <p:cTn id="194" dur="26">
                                          <p:stCondLst>
                                            <p:cond delay="650"/>
                                          </p:stCondLst>
                                        </p:cTn>
                                        <p:tgtEl>
                                          <p:spTgt spid="37"/>
                                        </p:tgtEl>
                                      </p:cBhvr>
                                      <p:to x="100000" y="60000"/>
                                    </p:animScale>
                                    <p:animScale>
                                      <p:cBhvr>
                                        <p:cTn id="195" dur="166" decel="50000">
                                          <p:stCondLst>
                                            <p:cond delay="676"/>
                                          </p:stCondLst>
                                        </p:cTn>
                                        <p:tgtEl>
                                          <p:spTgt spid="37"/>
                                        </p:tgtEl>
                                      </p:cBhvr>
                                      <p:to x="100000" y="100000"/>
                                    </p:animScale>
                                    <p:animScale>
                                      <p:cBhvr>
                                        <p:cTn id="196" dur="26">
                                          <p:stCondLst>
                                            <p:cond delay="1312"/>
                                          </p:stCondLst>
                                        </p:cTn>
                                        <p:tgtEl>
                                          <p:spTgt spid="37"/>
                                        </p:tgtEl>
                                      </p:cBhvr>
                                      <p:to x="100000" y="80000"/>
                                    </p:animScale>
                                    <p:animScale>
                                      <p:cBhvr>
                                        <p:cTn id="197" dur="166" decel="50000">
                                          <p:stCondLst>
                                            <p:cond delay="1338"/>
                                          </p:stCondLst>
                                        </p:cTn>
                                        <p:tgtEl>
                                          <p:spTgt spid="37"/>
                                        </p:tgtEl>
                                      </p:cBhvr>
                                      <p:to x="100000" y="100000"/>
                                    </p:animScale>
                                    <p:animScale>
                                      <p:cBhvr>
                                        <p:cTn id="198" dur="26">
                                          <p:stCondLst>
                                            <p:cond delay="1642"/>
                                          </p:stCondLst>
                                        </p:cTn>
                                        <p:tgtEl>
                                          <p:spTgt spid="37"/>
                                        </p:tgtEl>
                                      </p:cBhvr>
                                      <p:to x="100000" y="90000"/>
                                    </p:animScale>
                                    <p:animScale>
                                      <p:cBhvr>
                                        <p:cTn id="199" dur="166" decel="50000">
                                          <p:stCondLst>
                                            <p:cond delay="1668"/>
                                          </p:stCondLst>
                                        </p:cTn>
                                        <p:tgtEl>
                                          <p:spTgt spid="37"/>
                                        </p:tgtEl>
                                      </p:cBhvr>
                                      <p:to x="100000" y="100000"/>
                                    </p:animScale>
                                    <p:animScale>
                                      <p:cBhvr>
                                        <p:cTn id="200" dur="26">
                                          <p:stCondLst>
                                            <p:cond delay="1808"/>
                                          </p:stCondLst>
                                        </p:cTn>
                                        <p:tgtEl>
                                          <p:spTgt spid="37"/>
                                        </p:tgtEl>
                                      </p:cBhvr>
                                      <p:to x="100000" y="95000"/>
                                    </p:animScale>
                                    <p:animScale>
                                      <p:cBhvr>
                                        <p:cTn id="201" dur="166" decel="50000">
                                          <p:stCondLst>
                                            <p:cond delay="1834"/>
                                          </p:stCondLst>
                                        </p:cTn>
                                        <p:tgtEl>
                                          <p:spTgt spid="3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17" grpId="0" animBg="1"/>
      <p:bldP spid="19" grpId="0"/>
      <p:bldP spid="21" grpId="0"/>
      <p:bldP spid="23" grpId="0"/>
      <p:bldP spid="24" grpId="0" animBg="1"/>
      <p:bldP spid="27" grpId="0"/>
      <p:bldP spid="28" grpId="0" animBg="1"/>
      <p:bldP spid="29" grpId="0" animBg="1"/>
      <p:bldP spid="36" grpId="0" animBg="1"/>
      <p:bldP spid="3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3E791F1F-7517-4649-81B3-A42BBA51B2AA}"/>
              </a:ext>
            </a:extLst>
          </p:cNvPr>
          <p:cNvSpPr txBox="1"/>
          <p:nvPr/>
        </p:nvSpPr>
        <p:spPr>
          <a:xfrm>
            <a:off x="779849" y="366848"/>
            <a:ext cx="11095936" cy="1446550"/>
          </a:xfrm>
          <a:prstGeom prst="rect">
            <a:avLst/>
          </a:prstGeom>
          <a:noFill/>
        </p:spPr>
        <p:txBody>
          <a:bodyPr wrap="square" rtlCol="0">
            <a:spAutoFit/>
          </a:bodyPr>
          <a:lstStyle/>
          <a:p>
            <a:pPr algn="ctr"/>
            <a:r>
              <a:rPr lang="en-US" sz="4400" b="1">
                <a:latin typeface="Times New Roman" panose="02020603050405020304" pitchFamily="18" charset="0"/>
                <a:cs typeface="Times New Roman" panose="02020603050405020304" pitchFamily="18" charset="0"/>
              </a:rPr>
              <a:t>5. So Sánh Giữa Kiểm Thử Di Động Và Các Môi Tr</a:t>
            </a:r>
            <a:r>
              <a:rPr lang="vi-VN" sz="4400" b="1">
                <a:latin typeface="Times New Roman" panose="02020603050405020304" pitchFamily="18" charset="0"/>
                <a:cs typeface="Times New Roman" panose="02020603050405020304" pitchFamily="18" charset="0"/>
              </a:rPr>
              <a:t>ư</a:t>
            </a:r>
            <a:r>
              <a:rPr lang="en-US" sz="4400" b="1">
                <a:latin typeface="Times New Roman" panose="02020603050405020304" pitchFamily="18" charset="0"/>
                <a:cs typeface="Times New Roman" panose="02020603050405020304" pitchFamily="18" charset="0"/>
              </a:rPr>
              <a:t>ờng Khác</a:t>
            </a:r>
          </a:p>
        </p:txBody>
      </p:sp>
      <p:sp>
        <p:nvSpPr>
          <p:cNvPr id="18" name="Text 7">
            <a:extLst>
              <a:ext uri="{FF2B5EF4-FFF2-40B4-BE49-F238E27FC236}">
                <a16:creationId xmlns:a16="http://schemas.microsoft.com/office/drawing/2014/main" id="{707E3B4C-6D7D-4727-A6B8-66363DA72D26}"/>
              </a:ext>
            </a:extLst>
          </p:cNvPr>
          <p:cNvSpPr/>
          <p:nvPr/>
        </p:nvSpPr>
        <p:spPr>
          <a:xfrm>
            <a:off x="1291432" y="2132205"/>
            <a:ext cx="3324955" cy="392809"/>
          </a:xfrm>
          <a:prstGeom prst="rect">
            <a:avLst/>
          </a:prstGeom>
          <a:noFill/>
          <a:ln/>
        </p:spPr>
        <p:txBody>
          <a:bodyPr wrap="none" lIns="0" tIns="0" rIns="0" bIns="0" rtlCol="0" anchor="t"/>
          <a:lstStyle/>
          <a:p>
            <a:pPr marL="0" indent="0" algn="ctr">
              <a:lnSpc>
                <a:spcPts val="2300"/>
              </a:lnSpc>
              <a:buNone/>
            </a:pPr>
            <a:r>
              <a:rPr lang="en-US" sz="3200" b="1">
                <a:ln>
                  <a:solidFill>
                    <a:schemeClr val="accent1">
                      <a:lumMod val="75000"/>
                    </a:schemeClr>
                  </a:solidFill>
                </a:ln>
                <a:solidFill>
                  <a:schemeClr val="accent1">
                    <a:lumMod val="60000"/>
                    <a:lumOff val="40000"/>
                  </a:schemeClr>
                </a:solidFill>
                <a:latin typeface="Times New Roman" panose="02020603050405020304" pitchFamily="18" charset="0"/>
                <a:cs typeface="Times New Roman" panose="02020603050405020304" pitchFamily="18" charset="0"/>
              </a:rPr>
              <a:t>a. Giao Diện (UI)</a:t>
            </a:r>
          </a:p>
        </p:txBody>
      </p:sp>
      <p:sp>
        <p:nvSpPr>
          <p:cNvPr id="20" name="TextBox 19">
            <a:extLst>
              <a:ext uri="{FF2B5EF4-FFF2-40B4-BE49-F238E27FC236}">
                <a16:creationId xmlns:a16="http://schemas.microsoft.com/office/drawing/2014/main" id="{22BC724F-7C53-4421-8F96-2926456002C9}"/>
              </a:ext>
            </a:extLst>
          </p:cNvPr>
          <p:cNvSpPr txBox="1"/>
          <p:nvPr/>
        </p:nvSpPr>
        <p:spPr>
          <a:xfrm>
            <a:off x="1586791" y="2605294"/>
            <a:ext cx="2734235" cy="477054"/>
          </a:xfrm>
          <a:prstGeom prst="rect">
            <a:avLst/>
          </a:prstGeom>
          <a:noFill/>
        </p:spPr>
        <p:txBody>
          <a:bodyPr wrap="square" rtlCol="0">
            <a:spAutoFit/>
          </a:bodyPr>
          <a:lstStyle/>
          <a:p>
            <a:pPr marL="342900" indent="-342900">
              <a:buFont typeface="Wingdings" panose="05000000000000000000" pitchFamily="2" charset="2"/>
              <a:buChar char="v"/>
            </a:pPr>
            <a:r>
              <a:rPr lang="en-US" sz="2400" err="1">
                <a:latin typeface="Times New Roman" panose="02020603050405020304" pitchFamily="18" charset="0"/>
                <a:cs typeface="Times New Roman" panose="02020603050405020304" pitchFamily="18" charset="0"/>
              </a:rPr>
              <a:t>Kiểm</a:t>
            </a:r>
            <a:r>
              <a:rPr lang="en-US" sz="2400">
                <a:latin typeface="Times New Roman" panose="02020603050405020304" pitchFamily="18" charset="0"/>
                <a:cs typeface="Times New Roman" panose="02020603050405020304" pitchFamily="18" charset="0"/>
              </a:rPr>
              <a:t> thử </a:t>
            </a:r>
            <a:r>
              <a:rPr lang="en-US" sz="2400" dirty="0">
                <a:latin typeface="Times New Roman" panose="02020603050405020304" pitchFamily="18" charset="0"/>
                <a:cs typeface="Times New Roman" panose="02020603050405020304" pitchFamily="18" charset="0"/>
              </a:rPr>
              <a:t>di </a:t>
            </a:r>
            <a:r>
              <a:rPr lang="en-US" sz="2400" dirty="0" err="1">
                <a:latin typeface="Times New Roman" panose="02020603050405020304" pitchFamily="18" charset="0"/>
                <a:cs typeface="Times New Roman" panose="02020603050405020304" pitchFamily="18" charset="0"/>
              </a:rPr>
              <a:t>động</a:t>
            </a:r>
            <a:endParaRPr lang="en-US" sz="24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F54E765A-A0B4-4A54-9F9A-BBD30F648152}"/>
              </a:ext>
            </a:extLst>
          </p:cNvPr>
          <p:cNvSpPr txBox="1"/>
          <p:nvPr/>
        </p:nvSpPr>
        <p:spPr>
          <a:xfrm>
            <a:off x="1586791" y="3082348"/>
            <a:ext cx="5905963" cy="1289071"/>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n-US" dirty="0" err="1">
                <a:latin typeface="Times New Roman" panose="02020603050405020304" pitchFamily="18" charset="0"/>
                <a:cs typeface="Times New Roman" panose="02020603050405020304" pitchFamily="18" charset="0"/>
              </a:rPr>
              <a:t>Chạy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Android, IOS, </a:t>
            </a:r>
            <a:r>
              <a:rPr lang="en-US">
                <a:latin typeface="Times New Roman" panose="02020603050405020304" pitchFamily="18" charset="0"/>
                <a:cs typeface="Times New Roman" panose="02020603050405020304" pitchFamily="18" charset="0"/>
              </a:rPr>
              <a:t>Window Phone</a:t>
            </a:r>
          </a:p>
          <a:p>
            <a:pPr marL="285750" indent="-285750">
              <a:lnSpc>
                <a:spcPct val="150000"/>
              </a:lnSpc>
              <a:buFont typeface="Wingdings" panose="05000000000000000000" pitchFamily="2" charset="2"/>
              <a:buChar char="ü"/>
            </a:pPr>
            <a:r>
              <a:rPr lang="en-US">
                <a:latin typeface="Times New Roman" panose="02020603050405020304" pitchFamily="18" charset="0"/>
                <a:cs typeface="Times New Roman" panose="02020603050405020304" pitchFamily="18" charset="0"/>
              </a:rPr>
              <a:t>Đa dạng kích thước và độ phân giải</a:t>
            </a:r>
          </a:p>
          <a:p>
            <a:pPr marL="285750" indent="-285750">
              <a:lnSpc>
                <a:spcPct val="150000"/>
              </a:lnSpc>
              <a:buFont typeface="Wingdings" panose="05000000000000000000" pitchFamily="2" charset="2"/>
              <a:buChar char="ü"/>
            </a:pPr>
            <a:r>
              <a:rPr lang="en-US">
                <a:latin typeface="Times New Roman" panose="02020603050405020304" pitchFamily="18" charset="0"/>
                <a:cs typeface="Times New Roman" panose="02020603050405020304" pitchFamily="18" charset="0"/>
              </a:rPr>
              <a:t>T</a:t>
            </a:r>
            <a:r>
              <a:rPr lang="vi-VN">
                <a:latin typeface="Times New Roman" panose="02020603050405020304" pitchFamily="18" charset="0"/>
                <a:cs typeface="Times New Roman" panose="02020603050405020304" pitchFamily="18" charset="0"/>
              </a:rPr>
              <a:t>ư</a:t>
            </a:r>
            <a:r>
              <a:rPr lang="en-US">
                <a:latin typeface="Times New Roman" panose="02020603050405020304" pitchFamily="18" charset="0"/>
                <a:cs typeface="Times New Roman" panose="02020603050405020304" pitchFamily="18" charset="0"/>
              </a:rPr>
              <a:t>ơng thích với các thao tác cảm ứng(chạm , l</a:t>
            </a:r>
            <a:r>
              <a:rPr lang="vi-VN">
                <a:latin typeface="Times New Roman" panose="02020603050405020304" pitchFamily="18" charset="0"/>
                <a:cs typeface="Times New Roman" panose="02020603050405020304" pitchFamily="18" charset="0"/>
              </a:rPr>
              <a:t>ư</a:t>
            </a:r>
            <a:r>
              <a:rPr lang="en-US">
                <a:latin typeface="Times New Roman" panose="02020603050405020304" pitchFamily="18" charset="0"/>
                <a:cs typeface="Times New Roman" panose="02020603050405020304" pitchFamily="18" charset="0"/>
              </a:rPr>
              <a:t>ớt, vuốt)</a:t>
            </a:r>
          </a:p>
        </p:txBody>
      </p:sp>
      <p:pic>
        <p:nvPicPr>
          <p:cNvPr id="30" name="Picture 29">
            <a:extLst>
              <a:ext uri="{FF2B5EF4-FFF2-40B4-BE49-F238E27FC236}">
                <a16:creationId xmlns:a16="http://schemas.microsoft.com/office/drawing/2014/main" id="{66134E74-FF40-41DE-AD8A-716692CAA1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2253" y="2349875"/>
            <a:ext cx="4453532" cy="21582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1" name="Footer Placeholder 15">
            <a:extLst>
              <a:ext uri="{FF2B5EF4-FFF2-40B4-BE49-F238E27FC236}">
                <a16:creationId xmlns:a16="http://schemas.microsoft.com/office/drawing/2014/main" id="{1AA73615-4F0F-468B-B31B-D0EA84C4B421}"/>
              </a:ext>
            </a:extLst>
          </p:cNvPr>
          <p:cNvSpPr>
            <a:spLocks noGrp="1"/>
          </p:cNvSpPr>
          <p:nvPr>
            <p:ph type="ftr" sz="quarter" idx="11"/>
          </p:nvPr>
        </p:nvSpPr>
        <p:spPr>
          <a:xfrm>
            <a:off x="-1" y="6081203"/>
            <a:ext cx="2991776" cy="776796"/>
          </a:xfrm>
        </p:spPr>
        <p:txBody>
          <a:bodyPr/>
          <a:lstStyle/>
          <a:p>
            <a:r>
              <a:rPr lang="en-US" sz="1600" err="1">
                <a:solidFill>
                  <a:schemeClr val="accent2">
                    <a:lumMod val="60000"/>
                    <a:lumOff val="40000"/>
                  </a:schemeClr>
                </a:solidFill>
                <a:latin typeface="Times New Roman" panose="02020603050405020304" pitchFamily="18" charset="0"/>
                <a:cs typeface="Times New Roman" panose="02020603050405020304" pitchFamily="18" charset="0"/>
              </a:rPr>
              <a:t>Nhóm</a:t>
            </a:r>
            <a:r>
              <a:rPr lang="en-US" sz="1600">
                <a:solidFill>
                  <a:schemeClr val="accent2">
                    <a:lumMod val="60000"/>
                    <a:lumOff val="40000"/>
                  </a:schemeClr>
                </a:solidFill>
                <a:latin typeface="Times New Roman" panose="02020603050405020304" pitchFamily="18" charset="0"/>
                <a:cs typeface="Times New Roman" panose="02020603050405020304" pitchFamily="18" charset="0"/>
              </a:rPr>
              <a:t> </a:t>
            </a:r>
            <a:r>
              <a:rPr lang="en-US" sz="1600" err="1">
                <a:solidFill>
                  <a:schemeClr val="accent2">
                    <a:lumMod val="60000"/>
                    <a:lumOff val="40000"/>
                  </a:schemeClr>
                </a:solidFill>
                <a:latin typeface="Times New Roman" panose="02020603050405020304" pitchFamily="18" charset="0"/>
                <a:cs typeface="Times New Roman" panose="02020603050405020304" pitchFamily="18" charset="0"/>
              </a:rPr>
              <a:t>Cánh</a:t>
            </a:r>
            <a:r>
              <a:rPr lang="en-US" sz="1600">
                <a:solidFill>
                  <a:schemeClr val="accent2">
                    <a:lumMod val="60000"/>
                    <a:lumOff val="40000"/>
                  </a:schemeClr>
                </a:solidFill>
                <a:latin typeface="Times New Roman" panose="02020603050405020304" pitchFamily="18" charset="0"/>
                <a:cs typeface="Times New Roman" panose="02020603050405020304" pitchFamily="18" charset="0"/>
              </a:rPr>
              <a:t> </a:t>
            </a:r>
            <a:r>
              <a:rPr lang="en-US" sz="1600" err="1">
                <a:solidFill>
                  <a:schemeClr val="accent2">
                    <a:lumMod val="60000"/>
                    <a:lumOff val="40000"/>
                  </a:schemeClr>
                </a:solidFill>
                <a:latin typeface="Times New Roman" panose="02020603050405020304" pitchFamily="18" charset="0"/>
                <a:cs typeface="Times New Roman" panose="02020603050405020304" pitchFamily="18" charset="0"/>
              </a:rPr>
              <a:t>Én</a:t>
            </a:r>
            <a:r>
              <a:rPr lang="en-US" sz="1600">
                <a:solidFill>
                  <a:schemeClr val="accent2">
                    <a:lumMod val="60000"/>
                    <a:lumOff val="40000"/>
                  </a:schemeClr>
                </a:solidFill>
                <a:latin typeface="Times New Roman" panose="02020603050405020304" pitchFamily="18" charset="0"/>
                <a:cs typeface="Times New Roman" panose="02020603050405020304" pitchFamily="18" charset="0"/>
              </a:rPr>
              <a:t> - CĐ TH 22DĐ D</a:t>
            </a:r>
          </a:p>
        </p:txBody>
      </p:sp>
    </p:spTree>
    <p:extLst>
      <p:ext uri="{BB962C8B-B14F-4D97-AF65-F5344CB8AC3E}">
        <p14:creationId xmlns:p14="http://schemas.microsoft.com/office/powerpoint/2010/main" val="18016519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arn(inVertical)">
                                      <p:cBhvr>
                                        <p:cTn id="10" dur="500"/>
                                        <p:tgtEl>
                                          <p:spTgt spid="20"/>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barn(inVertical)">
                                      <p:cBhvr>
                                        <p:cTn id="13" dur="500"/>
                                        <p:tgtEl>
                                          <p:spTgt spid="25"/>
                                        </p:tgtEl>
                                      </p:cBhvr>
                                    </p:animEffect>
                                  </p:childTnLst>
                                </p:cTn>
                              </p:par>
                              <p:par>
                                <p:cTn id="14" presetID="16" presetClass="entr" presetSubtype="21"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barn(inVertical)">
                                      <p:cBhvr>
                                        <p:cTn id="1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3E791F1F-7517-4649-81B3-A42BBA51B2AA}"/>
              </a:ext>
            </a:extLst>
          </p:cNvPr>
          <p:cNvSpPr txBox="1"/>
          <p:nvPr/>
        </p:nvSpPr>
        <p:spPr>
          <a:xfrm>
            <a:off x="779849" y="366848"/>
            <a:ext cx="11095936" cy="1446550"/>
          </a:xfrm>
          <a:prstGeom prst="rect">
            <a:avLst/>
          </a:prstGeom>
          <a:noFill/>
        </p:spPr>
        <p:txBody>
          <a:bodyPr wrap="square" rtlCol="0">
            <a:spAutoFit/>
          </a:bodyPr>
          <a:lstStyle/>
          <a:p>
            <a:pPr algn="ctr"/>
            <a:r>
              <a:rPr lang="en-US" sz="4400" b="1">
                <a:latin typeface="Times New Roman" panose="02020603050405020304" pitchFamily="18" charset="0"/>
                <a:cs typeface="Times New Roman" panose="02020603050405020304" pitchFamily="18" charset="0"/>
              </a:rPr>
              <a:t>5. So Sánh Giữa Kiểm Thử Di Động Và Các Môi Tr</a:t>
            </a:r>
            <a:r>
              <a:rPr lang="vi-VN" sz="4400" b="1">
                <a:latin typeface="Times New Roman" panose="02020603050405020304" pitchFamily="18" charset="0"/>
                <a:cs typeface="Times New Roman" panose="02020603050405020304" pitchFamily="18" charset="0"/>
              </a:rPr>
              <a:t>ư</a:t>
            </a:r>
            <a:r>
              <a:rPr lang="en-US" sz="4400" b="1">
                <a:latin typeface="Times New Roman" panose="02020603050405020304" pitchFamily="18" charset="0"/>
                <a:cs typeface="Times New Roman" panose="02020603050405020304" pitchFamily="18" charset="0"/>
              </a:rPr>
              <a:t>ờng Khác</a:t>
            </a:r>
          </a:p>
        </p:txBody>
      </p:sp>
      <p:sp>
        <p:nvSpPr>
          <p:cNvPr id="18" name="Text 7">
            <a:extLst>
              <a:ext uri="{FF2B5EF4-FFF2-40B4-BE49-F238E27FC236}">
                <a16:creationId xmlns:a16="http://schemas.microsoft.com/office/drawing/2014/main" id="{707E3B4C-6D7D-4727-A6B8-66363DA72D26}"/>
              </a:ext>
            </a:extLst>
          </p:cNvPr>
          <p:cNvSpPr/>
          <p:nvPr/>
        </p:nvSpPr>
        <p:spPr>
          <a:xfrm>
            <a:off x="1291432" y="2132205"/>
            <a:ext cx="3324955" cy="392809"/>
          </a:xfrm>
          <a:prstGeom prst="rect">
            <a:avLst/>
          </a:prstGeom>
          <a:noFill/>
          <a:ln/>
        </p:spPr>
        <p:txBody>
          <a:bodyPr wrap="none" lIns="0" tIns="0" rIns="0" bIns="0" rtlCol="0" anchor="t"/>
          <a:lstStyle/>
          <a:p>
            <a:pPr marL="0" indent="0" algn="ctr">
              <a:lnSpc>
                <a:spcPts val="2300"/>
              </a:lnSpc>
              <a:buNone/>
            </a:pPr>
            <a:r>
              <a:rPr lang="en-US" sz="3200" b="1">
                <a:ln>
                  <a:solidFill>
                    <a:schemeClr val="accent1">
                      <a:lumMod val="75000"/>
                    </a:schemeClr>
                  </a:solidFill>
                </a:ln>
                <a:solidFill>
                  <a:schemeClr val="accent1">
                    <a:lumMod val="60000"/>
                    <a:lumOff val="40000"/>
                  </a:schemeClr>
                </a:solidFill>
                <a:latin typeface="Times New Roman" panose="02020603050405020304" pitchFamily="18" charset="0"/>
                <a:cs typeface="Times New Roman" panose="02020603050405020304" pitchFamily="18" charset="0"/>
              </a:rPr>
              <a:t>a. Giao Diện (UI)</a:t>
            </a:r>
          </a:p>
        </p:txBody>
      </p:sp>
      <p:sp>
        <p:nvSpPr>
          <p:cNvPr id="20" name="TextBox 19">
            <a:extLst>
              <a:ext uri="{FF2B5EF4-FFF2-40B4-BE49-F238E27FC236}">
                <a16:creationId xmlns:a16="http://schemas.microsoft.com/office/drawing/2014/main" id="{22BC724F-7C53-4421-8F96-2926456002C9}"/>
              </a:ext>
            </a:extLst>
          </p:cNvPr>
          <p:cNvSpPr txBox="1"/>
          <p:nvPr/>
        </p:nvSpPr>
        <p:spPr>
          <a:xfrm>
            <a:off x="1586792" y="2605295"/>
            <a:ext cx="6722708" cy="477054"/>
          </a:xfrm>
          <a:prstGeom prst="rect">
            <a:avLst/>
          </a:prstGeom>
          <a:noFill/>
        </p:spPr>
        <p:txBody>
          <a:bodyPr wrap="square" rtlCol="0">
            <a:spAutoFit/>
          </a:bodyPr>
          <a:lstStyle/>
          <a:p>
            <a:pPr marL="342900" indent="-342900">
              <a:buFont typeface="Wingdings" panose="05000000000000000000" pitchFamily="2" charset="2"/>
              <a:buChar char="v"/>
            </a:pPr>
            <a:r>
              <a:rPr lang="en-US" sz="2400">
                <a:latin typeface="Times New Roman" panose="02020603050405020304" pitchFamily="18" charset="0"/>
                <a:cs typeface="Times New Roman" panose="02020603050405020304" pitchFamily="18" charset="0"/>
              </a:rPr>
              <a:t>Kiểm thử trên các môi trường khác (Web/Destop)</a:t>
            </a:r>
            <a:endParaRPr lang="en-US" sz="24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F54E765A-A0B4-4A54-9F9A-BBD30F648152}"/>
              </a:ext>
            </a:extLst>
          </p:cNvPr>
          <p:cNvSpPr txBox="1"/>
          <p:nvPr/>
        </p:nvSpPr>
        <p:spPr>
          <a:xfrm>
            <a:off x="1769937" y="3162630"/>
            <a:ext cx="5905963" cy="2120068"/>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vi-VN">
                <a:latin typeface="Times New Roman" panose="02020603050405020304" pitchFamily="18" charset="0"/>
                <a:cs typeface="Times New Roman" panose="02020603050405020304" pitchFamily="18" charset="0"/>
              </a:rPr>
              <a:t>Kích thước màn hình ổn định hơn (web: trình duyệt khác nhau, desktop: cố định).</a:t>
            </a:r>
            <a:endParaRPr lang="en-US">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ü"/>
            </a:pPr>
            <a:r>
              <a:rPr lang="vi-VN">
                <a:latin typeface="Times New Roman" panose="02020603050405020304" pitchFamily="18" charset="0"/>
                <a:cs typeface="Times New Roman" panose="02020603050405020304" pitchFamily="18" charset="0"/>
              </a:rPr>
              <a:t>Web: Chạy trên các trình duyệt (Chrome, Firefox); Desktop: trên hệ điều hành cố định.</a:t>
            </a:r>
            <a:endParaRPr lang="en-US">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ü"/>
            </a:pPr>
            <a:r>
              <a:rPr lang="vi-VN">
                <a:latin typeface="Times New Roman" panose="02020603050405020304" pitchFamily="18" charset="0"/>
                <a:cs typeface="Times New Roman" panose="02020603050405020304" pitchFamily="18" charset="0"/>
              </a:rPr>
              <a:t>Tương tác chủ yếu qua chuột và bàn phím.</a:t>
            </a:r>
            <a:endParaRPr lang="en-US">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DD7757D5-B8CF-4EBA-BD01-F3B15D9F91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4949" y="3162629"/>
            <a:ext cx="3711240" cy="212006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8" name="Footer Placeholder 15">
            <a:extLst>
              <a:ext uri="{FF2B5EF4-FFF2-40B4-BE49-F238E27FC236}">
                <a16:creationId xmlns:a16="http://schemas.microsoft.com/office/drawing/2014/main" id="{C84D7F76-8AAC-407D-A27D-ABFF5043419A}"/>
              </a:ext>
            </a:extLst>
          </p:cNvPr>
          <p:cNvSpPr>
            <a:spLocks noGrp="1"/>
          </p:cNvSpPr>
          <p:nvPr>
            <p:ph type="ftr" sz="quarter" idx="11"/>
          </p:nvPr>
        </p:nvSpPr>
        <p:spPr>
          <a:xfrm>
            <a:off x="-1" y="6081203"/>
            <a:ext cx="2991776" cy="776796"/>
          </a:xfrm>
        </p:spPr>
        <p:txBody>
          <a:bodyPr/>
          <a:lstStyle/>
          <a:p>
            <a:r>
              <a:rPr lang="en-US" sz="1600" err="1">
                <a:solidFill>
                  <a:schemeClr val="accent2">
                    <a:lumMod val="60000"/>
                    <a:lumOff val="40000"/>
                  </a:schemeClr>
                </a:solidFill>
                <a:latin typeface="Times New Roman" panose="02020603050405020304" pitchFamily="18" charset="0"/>
                <a:cs typeface="Times New Roman" panose="02020603050405020304" pitchFamily="18" charset="0"/>
              </a:rPr>
              <a:t>Nhóm</a:t>
            </a:r>
            <a:r>
              <a:rPr lang="en-US" sz="1600">
                <a:solidFill>
                  <a:schemeClr val="accent2">
                    <a:lumMod val="60000"/>
                    <a:lumOff val="40000"/>
                  </a:schemeClr>
                </a:solidFill>
                <a:latin typeface="Times New Roman" panose="02020603050405020304" pitchFamily="18" charset="0"/>
                <a:cs typeface="Times New Roman" panose="02020603050405020304" pitchFamily="18" charset="0"/>
              </a:rPr>
              <a:t> </a:t>
            </a:r>
            <a:r>
              <a:rPr lang="en-US" sz="1600" err="1">
                <a:solidFill>
                  <a:schemeClr val="accent2">
                    <a:lumMod val="60000"/>
                    <a:lumOff val="40000"/>
                  </a:schemeClr>
                </a:solidFill>
                <a:latin typeface="Times New Roman" panose="02020603050405020304" pitchFamily="18" charset="0"/>
                <a:cs typeface="Times New Roman" panose="02020603050405020304" pitchFamily="18" charset="0"/>
              </a:rPr>
              <a:t>Cánh</a:t>
            </a:r>
            <a:r>
              <a:rPr lang="en-US" sz="1600">
                <a:solidFill>
                  <a:schemeClr val="accent2">
                    <a:lumMod val="60000"/>
                    <a:lumOff val="40000"/>
                  </a:schemeClr>
                </a:solidFill>
                <a:latin typeface="Times New Roman" panose="02020603050405020304" pitchFamily="18" charset="0"/>
                <a:cs typeface="Times New Roman" panose="02020603050405020304" pitchFamily="18" charset="0"/>
              </a:rPr>
              <a:t> </a:t>
            </a:r>
            <a:r>
              <a:rPr lang="en-US" sz="1600" err="1">
                <a:solidFill>
                  <a:schemeClr val="accent2">
                    <a:lumMod val="60000"/>
                    <a:lumOff val="40000"/>
                  </a:schemeClr>
                </a:solidFill>
                <a:latin typeface="Times New Roman" panose="02020603050405020304" pitchFamily="18" charset="0"/>
                <a:cs typeface="Times New Roman" panose="02020603050405020304" pitchFamily="18" charset="0"/>
              </a:rPr>
              <a:t>Én</a:t>
            </a:r>
            <a:r>
              <a:rPr lang="en-US" sz="1600">
                <a:solidFill>
                  <a:schemeClr val="accent2">
                    <a:lumMod val="60000"/>
                    <a:lumOff val="40000"/>
                  </a:schemeClr>
                </a:solidFill>
                <a:latin typeface="Times New Roman" panose="02020603050405020304" pitchFamily="18" charset="0"/>
                <a:cs typeface="Times New Roman" panose="02020603050405020304" pitchFamily="18" charset="0"/>
              </a:rPr>
              <a:t> - CĐ TH 22DĐ D</a:t>
            </a:r>
          </a:p>
        </p:txBody>
      </p:sp>
    </p:spTree>
    <p:extLst>
      <p:ext uri="{BB962C8B-B14F-4D97-AF65-F5344CB8AC3E}">
        <p14:creationId xmlns:p14="http://schemas.microsoft.com/office/powerpoint/2010/main" val="7816907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arn(inVertical)">
                                      <p:cBhvr>
                                        <p:cTn id="10" dur="500"/>
                                        <p:tgtEl>
                                          <p:spTgt spid="20"/>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barn(inVertical)">
                                      <p:cBhvr>
                                        <p:cTn id="13" dur="500"/>
                                        <p:tgtEl>
                                          <p:spTgt spid="25"/>
                                        </p:tgtEl>
                                      </p:cBhvr>
                                    </p:animEffect>
                                  </p:childTnLst>
                                </p:cTn>
                              </p:par>
                              <p:par>
                                <p:cTn id="14" presetID="16" presetClass="entr" presetSubtype="21"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3E791F1F-7517-4649-81B3-A42BBA51B2AA}"/>
              </a:ext>
            </a:extLst>
          </p:cNvPr>
          <p:cNvSpPr txBox="1"/>
          <p:nvPr/>
        </p:nvSpPr>
        <p:spPr>
          <a:xfrm>
            <a:off x="779849" y="366848"/>
            <a:ext cx="11095936" cy="1446550"/>
          </a:xfrm>
          <a:prstGeom prst="rect">
            <a:avLst/>
          </a:prstGeom>
          <a:noFill/>
        </p:spPr>
        <p:txBody>
          <a:bodyPr wrap="square" rtlCol="0">
            <a:spAutoFit/>
          </a:bodyPr>
          <a:lstStyle/>
          <a:p>
            <a:pPr algn="ctr"/>
            <a:r>
              <a:rPr lang="en-US" sz="4400" b="1">
                <a:latin typeface="Times New Roman" panose="02020603050405020304" pitchFamily="18" charset="0"/>
                <a:cs typeface="Times New Roman" panose="02020603050405020304" pitchFamily="18" charset="0"/>
              </a:rPr>
              <a:t>5. So Sánh Giữa Kiểm Thử Di Động Và Các Môi Tr</a:t>
            </a:r>
            <a:r>
              <a:rPr lang="vi-VN" sz="4400" b="1">
                <a:latin typeface="Times New Roman" panose="02020603050405020304" pitchFamily="18" charset="0"/>
                <a:cs typeface="Times New Roman" panose="02020603050405020304" pitchFamily="18" charset="0"/>
              </a:rPr>
              <a:t>ư</a:t>
            </a:r>
            <a:r>
              <a:rPr lang="en-US" sz="4400" b="1">
                <a:latin typeface="Times New Roman" panose="02020603050405020304" pitchFamily="18" charset="0"/>
                <a:cs typeface="Times New Roman" panose="02020603050405020304" pitchFamily="18" charset="0"/>
              </a:rPr>
              <a:t>ờng Khác</a:t>
            </a:r>
          </a:p>
        </p:txBody>
      </p:sp>
      <p:sp>
        <p:nvSpPr>
          <p:cNvPr id="18" name="Text 7">
            <a:extLst>
              <a:ext uri="{FF2B5EF4-FFF2-40B4-BE49-F238E27FC236}">
                <a16:creationId xmlns:a16="http://schemas.microsoft.com/office/drawing/2014/main" id="{707E3B4C-6D7D-4727-A6B8-66363DA72D26}"/>
              </a:ext>
            </a:extLst>
          </p:cNvPr>
          <p:cNvSpPr/>
          <p:nvPr/>
        </p:nvSpPr>
        <p:spPr>
          <a:xfrm>
            <a:off x="1291432" y="2132205"/>
            <a:ext cx="3324955" cy="392809"/>
          </a:xfrm>
          <a:prstGeom prst="rect">
            <a:avLst/>
          </a:prstGeom>
          <a:noFill/>
          <a:ln/>
        </p:spPr>
        <p:txBody>
          <a:bodyPr wrap="none" lIns="0" tIns="0" rIns="0" bIns="0" rtlCol="0" anchor="t"/>
          <a:lstStyle/>
          <a:p>
            <a:pPr marL="0" indent="0" algn="ctr">
              <a:lnSpc>
                <a:spcPts val="2300"/>
              </a:lnSpc>
              <a:buNone/>
            </a:pPr>
            <a:r>
              <a:rPr lang="en-US" sz="3200" b="1">
                <a:ln>
                  <a:solidFill>
                    <a:schemeClr val="accent1">
                      <a:lumMod val="75000"/>
                    </a:schemeClr>
                  </a:solidFill>
                </a:ln>
                <a:solidFill>
                  <a:schemeClr val="accent1">
                    <a:lumMod val="60000"/>
                    <a:lumOff val="40000"/>
                  </a:schemeClr>
                </a:solidFill>
                <a:latin typeface="Times New Roman" panose="02020603050405020304" pitchFamily="18" charset="0"/>
                <a:cs typeface="Times New Roman" panose="02020603050405020304" pitchFamily="18" charset="0"/>
              </a:rPr>
              <a:t>b. Chức năng</a:t>
            </a:r>
          </a:p>
        </p:txBody>
      </p:sp>
      <p:sp>
        <p:nvSpPr>
          <p:cNvPr id="20" name="TextBox 19">
            <a:extLst>
              <a:ext uri="{FF2B5EF4-FFF2-40B4-BE49-F238E27FC236}">
                <a16:creationId xmlns:a16="http://schemas.microsoft.com/office/drawing/2014/main" id="{22BC724F-7C53-4421-8F96-2926456002C9}"/>
              </a:ext>
            </a:extLst>
          </p:cNvPr>
          <p:cNvSpPr txBox="1"/>
          <p:nvPr/>
        </p:nvSpPr>
        <p:spPr>
          <a:xfrm>
            <a:off x="1586792" y="2605295"/>
            <a:ext cx="3029595" cy="477054"/>
          </a:xfrm>
          <a:prstGeom prst="rect">
            <a:avLst/>
          </a:prstGeom>
          <a:noFill/>
        </p:spPr>
        <p:txBody>
          <a:bodyPr wrap="square" rtlCol="0">
            <a:spAutoFit/>
          </a:bodyPr>
          <a:lstStyle/>
          <a:p>
            <a:pPr marL="342900" indent="-342900">
              <a:buFont typeface="Wingdings" panose="05000000000000000000" pitchFamily="2" charset="2"/>
              <a:buChar char="v"/>
            </a:pPr>
            <a:r>
              <a:rPr lang="en-US" sz="2400">
                <a:latin typeface="Times New Roman" panose="02020603050405020304" pitchFamily="18" charset="0"/>
                <a:cs typeface="Times New Roman" panose="02020603050405020304" pitchFamily="18" charset="0"/>
              </a:rPr>
              <a:t>Kiểm thử di động</a:t>
            </a:r>
            <a:endParaRPr lang="en-US" sz="24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F54E765A-A0B4-4A54-9F9A-BBD30F648152}"/>
              </a:ext>
            </a:extLst>
          </p:cNvPr>
          <p:cNvSpPr txBox="1"/>
          <p:nvPr/>
        </p:nvSpPr>
        <p:spPr>
          <a:xfrm>
            <a:off x="1719957" y="3162630"/>
            <a:ext cx="6092393" cy="2120837"/>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vi-VN">
                <a:latin typeface="+mj-lt"/>
              </a:rPr>
              <a:t>Tương tác trực tiếp với phần cứng (GPS, camera, cảm biến, mạng di động).</a:t>
            </a:r>
            <a:endParaRPr lang="en-US">
              <a:latin typeface="+mj-lt"/>
            </a:endParaRPr>
          </a:p>
          <a:p>
            <a:pPr marL="285750" indent="-285750">
              <a:lnSpc>
                <a:spcPct val="150000"/>
              </a:lnSpc>
              <a:buFont typeface="Wingdings" panose="05000000000000000000" pitchFamily="2" charset="2"/>
              <a:buChar char="ü"/>
            </a:pPr>
            <a:r>
              <a:rPr lang="vi-VN">
                <a:latin typeface="+mj-lt"/>
              </a:rPr>
              <a:t>Kiểm tra trong nhiều tình huống mạng (3G, 4G, 5G, Wi-Fi).</a:t>
            </a:r>
            <a:endParaRPr lang="en-US">
              <a:latin typeface="+mj-lt"/>
            </a:endParaRPr>
          </a:p>
          <a:p>
            <a:pPr marL="285750" indent="-285750">
              <a:lnSpc>
                <a:spcPct val="150000"/>
              </a:lnSpc>
              <a:buFont typeface="Wingdings" panose="05000000000000000000" pitchFamily="2" charset="2"/>
              <a:buChar char="ü"/>
            </a:pPr>
            <a:r>
              <a:rPr lang="vi-VN">
                <a:latin typeface="+mj-lt"/>
              </a:rPr>
              <a:t>Phải kiểm tra tương tác với ứng dụng nền (thông báo đẩy, tin nhắn).</a:t>
            </a:r>
            <a:endParaRPr lang="en-US">
              <a:latin typeface="+mj-lt"/>
            </a:endParaRPr>
          </a:p>
        </p:txBody>
      </p:sp>
      <p:pic>
        <p:nvPicPr>
          <p:cNvPr id="8" name="Picture 7">
            <a:extLst>
              <a:ext uri="{FF2B5EF4-FFF2-40B4-BE49-F238E27FC236}">
                <a16:creationId xmlns:a16="http://schemas.microsoft.com/office/drawing/2014/main" id="{D5BD3FBA-FAA5-4DAE-AC3F-BAF192FA172C}"/>
              </a:ext>
            </a:extLst>
          </p:cNvPr>
          <p:cNvPicPr>
            <a:picLocks noChangeAspect="1"/>
          </p:cNvPicPr>
          <p:nvPr/>
        </p:nvPicPr>
        <p:blipFill>
          <a:blip r:embed="rId2"/>
          <a:stretch>
            <a:fillRect/>
          </a:stretch>
        </p:blipFill>
        <p:spPr>
          <a:xfrm>
            <a:off x="8930606" y="3404233"/>
            <a:ext cx="952500" cy="952500"/>
          </a:xfrm>
          <a:prstGeom prst="rect">
            <a:avLst/>
          </a:prstGeom>
        </p:spPr>
      </p:pic>
      <p:pic>
        <p:nvPicPr>
          <p:cNvPr id="9" name="Picture 8">
            <a:extLst>
              <a:ext uri="{FF2B5EF4-FFF2-40B4-BE49-F238E27FC236}">
                <a16:creationId xmlns:a16="http://schemas.microsoft.com/office/drawing/2014/main" id="{6FEFAC65-5CA8-410F-9995-ACA7B68360A3}"/>
              </a:ext>
            </a:extLst>
          </p:cNvPr>
          <p:cNvPicPr>
            <a:picLocks noChangeAspect="1"/>
          </p:cNvPicPr>
          <p:nvPr/>
        </p:nvPicPr>
        <p:blipFill>
          <a:blip r:embed="rId3"/>
          <a:stretch>
            <a:fillRect/>
          </a:stretch>
        </p:blipFill>
        <p:spPr>
          <a:xfrm>
            <a:off x="240364" y="5220195"/>
            <a:ext cx="952500" cy="952500"/>
          </a:xfrm>
          <a:prstGeom prst="rect">
            <a:avLst/>
          </a:prstGeom>
        </p:spPr>
      </p:pic>
      <p:pic>
        <p:nvPicPr>
          <p:cNvPr id="10" name="Picture 9">
            <a:extLst>
              <a:ext uri="{FF2B5EF4-FFF2-40B4-BE49-F238E27FC236}">
                <a16:creationId xmlns:a16="http://schemas.microsoft.com/office/drawing/2014/main" id="{5DDC80F2-DE05-4BB2-A880-BBD6CA5B4D66}"/>
              </a:ext>
            </a:extLst>
          </p:cNvPr>
          <p:cNvPicPr>
            <a:picLocks noChangeAspect="1"/>
          </p:cNvPicPr>
          <p:nvPr/>
        </p:nvPicPr>
        <p:blipFill>
          <a:blip r:embed="rId4"/>
          <a:stretch>
            <a:fillRect/>
          </a:stretch>
        </p:blipFill>
        <p:spPr>
          <a:xfrm>
            <a:off x="6782540" y="5680199"/>
            <a:ext cx="952500" cy="952500"/>
          </a:xfrm>
          <a:prstGeom prst="rect">
            <a:avLst/>
          </a:prstGeom>
        </p:spPr>
      </p:pic>
      <p:sp>
        <p:nvSpPr>
          <p:cNvPr id="11" name="Footer Placeholder 15">
            <a:extLst>
              <a:ext uri="{FF2B5EF4-FFF2-40B4-BE49-F238E27FC236}">
                <a16:creationId xmlns:a16="http://schemas.microsoft.com/office/drawing/2014/main" id="{41DDF4BE-7C21-4A1B-B6AA-4E1638AB6942}"/>
              </a:ext>
            </a:extLst>
          </p:cNvPr>
          <p:cNvSpPr>
            <a:spLocks noGrp="1"/>
          </p:cNvSpPr>
          <p:nvPr>
            <p:ph type="ftr" sz="quarter" idx="11"/>
          </p:nvPr>
        </p:nvSpPr>
        <p:spPr>
          <a:xfrm>
            <a:off x="-1" y="6081203"/>
            <a:ext cx="2991776" cy="776796"/>
          </a:xfrm>
        </p:spPr>
        <p:txBody>
          <a:bodyPr/>
          <a:lstStyle/>
          <a:p>
            <a:r>
              <a:rPr lang="en-US" sz="1600" err="1">
                <a:solidFill>
                  <a:schemeClr val="accent2">
                    <a:lumMod val="60000"/>
                    <a:lumOff val="40000"/>
                  </a:schemeClr>
                </a:solidFill>
                <a:latin typeface="Times New Roman" panose="02020603050405020304" pitchFamily="18" charset="0"/>
                <a:cs typeface="Times New Roman" panose="02020603050405020304" pitchFamily="18" charset="0"/>
              </a:rPr>
              <a:t>Nhóm</a:t>
            </a:r>
            <a:r>
              <a:rPr lang="en-US" sz="1600">
                <a:solidFill>
                  <a:schemeClr val="accent2">
                    <a:lumMod val="60000"/>
                    <a:lumOff val="40000"/>
                  </a:schemeClr>
                </a:solidFill>
                <a:latin typeface="Times New Roman" panose="02020603050405020304" pitchFamily="18" charset="0"/>
                <a:cs typeface="Times New Roman" panose="02020603050405020304" pitchFamily="18" charset="0"/>
              </a:rPr>
              <a:t> </a:t>
            </a:r>
            <a:r>
              <a:rPr lang="en-US" sz="1600" err="1">
                <a:solidFill>
                  <a:schemeClr val="accent2">
                    <a:lumMod val="60000"/>
                    <a:lumOff val="40000"/>
                  </a:schemeClr>
                </a:solidFill>
                <a:latin typeface="Times New Roman" panose="02020603050405020304" pitchFamily="18" charset="0"/>
                <a:cs typeface="Times New Roman" panose="02020603050405020304" pitchFamily="18" charset="0"/>
              </a:rPr>
              <a:t>Cánh</a:t>
            </a:r>
            <a:r>
              <a:rPr lang="en-US" sz="1600">
                <a:solidFill>
                  <a:schemeClr val="accent2">
                    <a:lumMod val="60000"/>
                    <a:lumOff val="40000"/>
                  </a:schemeClr>
                </a:solidFill>
                <a:latin typeface="Times New Roman" panose="02020603050405020304" pitchFamily="18" charset="0"/>
                <a:cs typeface="Times New Roman" panose="02020603050405020304" pitchFamily="18" charset="0"/>
              </a:rPr>
              <a:t> </a:t>
            </a:r>
            <a:r>
              <a:rPr lang="en-US" sz="1600" err="1">
                <a:solidFill>
                  <a:schemeClr val="accent2">
                    <a:lumMod val="60000"/>
                    <a:lumOff val="40000"/>
                  </a:schemeClr>
                </a:solidFill>
                <a:latin typeface="Times New Roman" panose="02020603050405020304" pitchFamily="18" charset="0"/>
                <a:cs typeface="Times New Roman" panose="02020603050405020304" pitchFamily="18" charset="0"/>
              </a:rPr>
              <a:t>Én</a:t>
            </a:r>
            <a:r>
              <a:rPr lang="en-US" sz="1600">
                <a:solidFill>
                  <a:schemeClr val="accent2">
                    <a:lumMod val="60000"/>
                    <a:lumOff val="40000"/>
                  </a:schemeClr>
                </a:solidFill>
                <a:latin typeface="Times New Roman" panose="02020603050405020304" pitchFamily="18" charset="0"/>
                <a:cs typeface="Times New Roman" panose="02020603050405020304" pitchFamily="18" charset="0"/>
              </a:rPr>
              <a:t> - CĐ TH 22DĐ D</a:t>
            </a:r>
          </a:p>
        </p:txBody>
      </p:sp>
    </p:spTree>
    <p:extLst>
      <p:ext uri="{BB962C8B-B14F-4D97-AF65-F5344CB8AC3E}">
        <p14:creationId xmlns:p14="http://schemas.microsoft.com/office/powerpoint/2010/main" val="40398023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arn(inVertical)">
                                      <p:cBhvr>
                                        <p:cTn id="10" dur="500"/>
                                        <p:tgtEl>
                                          <p:spTgt spid="20"/>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barn(inVertical)">
                                      <p:cBhvr>
                                        <p:cTn id="13" dur="500"/>
                                        <p:tgtEl>
                                          <p:spTgt spid="25"/>
                                        </p:tgtEl>
                                      </p:cBhvr>
                                    </p:animEffect>
                                  </p:childTnLst>
                                </p:cTn>
                              </p:par>
                              <p:par>
                                <p:cTn id="14" presetID="16" presetClass="entr" presetSubtype="21"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inVertical)">
                                      <p:cBhvr>
                                        <p:cTn id="16" dur="500"/>
                                        <p:tgtEl>
                                          <p:spTgt spid="8"/>
                                        </p:tgtEl>
                                      </p:cBhvr>
                                    </p:animEffect>
                                  </p:childTnLst>
                                </p:cTn>
                              </p:par>
                              <p:par>
                                <p:cTn id="17" presetID="16" presetClass="entr" presetSubtype="21"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inVertical)">
                                      <p:cBhvr>
                                        <p:cTn id="19" dur="500"/>
                                        <p:tgtEl>
                                          <p:spTgt spid="9"/>
                                        </p:tgtEl>
                                      </p:cBhvr>
                                    </p:animEffect>
                                  </p:childTnLst>
                                </p:cTn>
                              </p:par>
                              <p:par>
                                <p:cTn id="20" presetID="16" presetClass="entr" presetSubtype="21"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3E791F1F-7517-4649-81B3-A42BBA51B2AA}"/>
              </a:ext>
            </a:extLst>
          </p:cNvPr>
          <p:cNvSpPr txBox="1"/>
          <p:nvPr/>
        </p:nvSpPr>
        <p:spPr>
          <a:xfrm>
            <a:off x="779849" y="366848"/>
            <a:ext cx="11095936" cy="1446550"/>
          </a:xfrm>
          <a:prstGeom prst="rect">
            <a:avLst/>
          </a:prstGeom>
          <a:noFill/>
        </p:spPr>
        <p:txBody>
          <a:bodyPr wrap="square" rtlCol="0">
            <a:spAutoFit/>
          </a:bodyPr>
          <a:lstStyle/>
          <a:p>
            <a:pPr algn="ctr"/>
            <a:r>
              <a:rPr lang="en-US" sz="4400" b="1">
                <a:latin typeface="Times New Roman" panose="02020603050405020304" pitchFamily="18" charset="0"/>
                <a:cs typeface="Times New Roman" panose="02020603050405020304" pitchFamily="18" charset="0"/>
              </a:rPr>
              <a:t>5. So Sánh Giữa Kiểm Thử Di Động Và Các Môi Tr</a:t>
            </a:r>
            <a:r>
              <a:rPr lang="vi-VN" sz="4400" b="1">
                <a:latin typeface="Times New Roman" panose="02020603050405020304" pitchFamily="18" charset="0"/>
                <a:cs typeface="Times New Roman" panose="02020603050405020304" pitchFamily="18" charset="0"/>
              </a:rPr>
              <a:t>ư</a:t>
            </a:r>
            <a:r>
              <a:rPr lang="en-US" sz="4400" b="1">
                <a:latin typeface="Times New Roman" panose="02020603050405020304" pitchFamily="18" charset="0"/>
                <a:cs typeface="Times New Roman" panose="02020603050405020304" pitchFamily="18" charset="0"/>
              </a:rPr>
              <a:t>ờng Khác</a:t>
            </a:r>
          </a:p>
        </p:txBody>
      </p:sp>
      <p:sp>
        <p:nvSpPr>
          <p:cNvPr id="18" name="Text 7">
            <a:extLst>
              <a:ext uri="{FF2B5EF4-FFF2-40B4-BE49-F238E27FC236}">
                <a16:creationId xmlns:a16="http://schemas.microsoft.com/office/drawing/2014/main" id="{707E3B4C-6D7D-4727-A6B8-66363DA72D26}"/>
              </a:ext>
            </a:extLst>
          </p:cNvPr>
          <p:cNvSpPr/>
          <p:nvPr/>
        </p:nvSpPr>
        <p:spPr>
          <a:xfrm>
            <a:off x="1291432" y="2132205"/>
            <a:ext cx="3324955" cy="392809"/>
          </a:xfrm>
          <a:prstGeom prst="rect">
            <a:avLst/>
          </a:prstGeom>
          <a:noFill/>
          <a:ln/>
        </p:spPr>
        <p:txBody>
          <a:bodyPr wrap="none" lIns="0" tIns="0" rIns="0" bIns="0" rtlCol="0" anchor="t"/>
          <a:lstStyle/>
          <a:p>
            <a:pPr marL="0" indent="0" algn="ctr">
              <a:lnSpc>
                <a:spcPts val="2300"/>
              </a:lnSpc>
              <a:buNone/>
            </a:pPr>
            <a:r>
              <a:rPr lang="en-US" sz="3200" b="1">
                <a:ln>
                  <a:solidFill>
                    <a:schemeClr val="accent1">
                      <a:lumMod val="75000"/>
                    </a:schemeClr>
                  </a:solidFill>
                </a:ln>
                <a:solidFill>
                  <a:schemeClr val="accent1">
                    <a:lumMod val="60000"/>
                    <a:lumOff val="40000"/>
                  </a:schemeClr>
                </a:solidFill>
                <a:latin typeface="Times New Roman" panose="02020603050405020304" pitchFamily="18" charset="0"/>
                <a:cs typeface="Times New Roman" panose="02020603050405020304" pitchFamily="18" charset="0"/>
              </a:rPr>
              <a:t>b. Chức năng</a:t>
            </a:r>
          </a:p>
        </p:txBody>
      </p:sp>
      <p:sp>
        <p:nvSpPr>
          <p:cNvPr id="20" name="TextBox 19">
            <a:extLst>
              <a:ext uri="{FF2B5EF4-FFF2-40B4-BE49-F238E27FC236}">
                <a16:creationId xmlns:a16="http://schemas.microsoft.com/office/drawing/2014/main" id="{22BC724F-7C53-4421-8F96-2926456002C9}"/>
              </a:ext>
            </a:extLst>
          </p:cNvPr>
          <p:cNvSpPr txBox="1"/>
          <p:nvPr/>
        </p:nvSpPr>
        <p:spPr>
          <a:xfrm>
            <a:off x="1586792" y="2605295"/>
            <a:ext cx="6926893" cy="461665"/>
          </a:xfrm>
          <a:prstGeom prst="rect">
            <a:avLst/>
          </a:prstGeom>
          <a:noFill/>
        </p:spPr>
        <p:txBody>
          <a:bodyPr wrap="square" rtlCol="0">
            <a:spAutoFit/>
          </a:bodyPr>
          <a:lstStyle/>
          <a:p>
            <a:pPr marL="342900" indent="-342900">
              <a:buFont typeface="Wingdings" panose="05000000000000000000" pitchFamily="2" charset="2"/>
              <a:buChar char="v"/>
            </a:pPr>
            <a:r>
              <a:rPr lang="en-US" sz="2400">
                <a:latin typeface="Times New Roman" panose="02020603050405020304" pitchFamily="18" charset="0"/>
                <a:cs typeface="Times New Roman" panose="02020603050405020304" pitchFamily="18" charset="0"/>
              </a:rPr>
              <a:t>Kiểm thử trên các môi trường khác (Web/Destop)</a:t>
            </a:r>
            <a:endParaRPr lang="en-US" sz="24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F54E765A-A0B4-4A54-9F9A-BBD30F648152}"/>
              </a:ext>
            </a:extLst>
          </p:cNvPr>
          <p:cNvSpPr txBox="1"/>
          <p:nvPr/>
        </p:nvSpPr>
        <p:spPr>
          <a:xfrm>
            <a:off x="1719957" y="3162630"/>
            <a:ext cx="6092393" cy="2120068"/>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vi-VN">
                <a:latin typeface="Times New Roman" panose="02020603050405020304" pitchFamily="18" charset="0"/>
                <a:cs typeface="Times New Roman" panose="02020603050405020304" pitchFamily="18" charset="0"/>
              </a:rPr>
              <a:t>Web: Hạn chế tương tác với phần cứng; Desktop: tương tác với phần cứng cơ bản (bàn phím, chuột).</a:t>
            </a:r>
            <a:endParaRPr lang="en-US">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ü"/>
            </a:pPr>
            <a:r>
              <a:rPr lang="vi-VN">
                <a:latin typeface="Times New Roman" panose="02020603050405020304" pitchFamily="18" charset="0"/>
                <a:cs typeface="Times New Roman" panose="02020603050405020304" pitchFamily="18" charset="0"/>
              </a:rPr>
              <a:t>Web: Thường trên mạng ổn định (Wi-Fi, Ethernet); Desktop: Mạng cục bộ hoặc offline.</a:t>
            </a:r>
            <a:endParaRPr lang="en-US">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ü"/>
            </a:pPr>
            <a:r>
              <a:rPr lang="vi-VN">
                <a:latin typeface="Times New Roman" panose="02020603050405020304" pitchFamily="18" charset="0"/>
                <a:cs typeface="Times New Roman" panose="02020603050405020304" pitchFamily="18" charset="0"/>
              </a:rPr>
              <a:t>Không có hoặc ít thông báo nền.</a:t>
            </a:r>
            <a:endParaRPr lang="en-US">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6262A000-939F-4B0E-8F6C-1CA6D3770936}"/>
              </a:ext>
            </a:extLst>
          </p:cNvPr>
          <p:cNvPicPr>
            <a:picLocks noChangeAspect="1"/>
          </p:cNvPicPr>
          <p:nvPr/>
        </p:nvPicPr>
        <p:blipFill>
          <a:blip r:embed="rId2"/>
          <a:stretch>
            <a:fillRect/>
          </a:stretch>
        </p:blipFill>
        <p:spPr>
          <a:xfrm>
            <a:off x="303599" y="3419158"/>
            <a:ext cx="952500" cy="952500"/>
          </a:xfrm>
          <a:prstGeom prst="rect">
            <a:avLst/>
          </a:prstGeom>
        </p:spPr>
      </p:pic>
      <p:pic>
        <p:nvPicPr>
          <p:cNvPr id="12" name="Picture 11">
            <a:extLst>
              <a:ext uri="{FF2B5EF4-FFF2-40B4-BE49-F238E27FC236}">
                <a16:creationId xmlns:a16="http://schemas.microsoft.com/office/drawing/2014/main" id="{77F0F0BA-75AF-4CAE-ABA4-585757A3D1F8}"/>
              </a:ext>
            </a:extLst>
          </p:cNvPr>
          <p:cNvPicPr>
            <a:picLocks noChangeAspect="1"/>
          </p:cNvPicPr>
          <p:nvPr/>
        </p:nvPicPr>
        <p:blipFill>
          <a:blip r:embed="rId3"/>
          <a:stretch>
            <a:fillRect/>
          </a:stretch>
        </p:blipFill>
        <p:spPr>
          <a:xfrm>
            <a:off x="8513685" y="4955827"/>
            <a:ext cx="1100760" cy="1100760"/>
          </a:xfrm>
          <a:prstGeom prst="rect">
            <a:avLst/>
          </a:prstGeom>
        </p:spPr>
      </p:pic>
      <p:sp>
        <p:nvSpPr>
          <p:cNvPr id="13" name="Footer Placeholder 15">
            <a:extLst>
              <a:ext uri="{FF2B5EF4-FFF2-40B4-BE49-F238E27FC236}">
                <a16:creationId xmlns:a16="http://schemas.microsoft.com/office/drawing/2014/main" id="{4E88191D-86FB-43D9-BA46-FE0B83594904}"/>
              </a:ext>
            </a:extLst>
          </p:cNvPr>
          <p:cNvSpPr>
            <a:spLocks noGrp="1"/>
          </p:cNvSpPr>
          <p:nvPr>
            <p:ph type="ftr" sz="quarter" idx="11"/>
          </p:nvPr>
        </p:nvSpPr>
        <p:spPr>
          <a:xfrm>
            <a:off x="-1" y="6081203"/>
            <a:ext cx="2991776" cy="776796"/>
          </a:xfrm>
        </p:spPr>
        <p:txBody>
          <a:bodyPr/>
          <a:lstStyle/>
          <a:p>
            <a:r>
              <a:rPr lang="en-US" sz="1600" err="1">
                <a:solidFill>
                  <a:schemeClr val="accent2">
                    <a:lumMod val="60000"/>
                    <a:lumOff val="40000"/>
                  </a:schemeClr>
                </a:solidFill>
                <a:latin typeface="Times New Roman" panose="02020603050405020304" pitchFamily="18" charset="0"/>
                <a:cs typeface="Times New Roman" panose="02020603050405020304" pitchFamily="18" charset="0"/>
              </a:rPr>
              <a:t>Nhóm</a:t>
            </a:r>
            <a:r>
              <a:rPr lang="en-US" sz="1600">
                <a:solidFill>
                  <a:schemeClr val="accent2">
                    <a:lumMod val="60000"/>
                    <a:lumOff val="40000"/>
                  </a:schemeClr>
                </a:solidFill>
                <a:latin typeface="Times New Roman" panose="02020603050405020304" pitchFamily="18" charset="0"/>
                <a:cs typeface="Times New Roman" panose="02020603050405020304" pitchFamily="18" charset="0"/>
              </a:rPr>
              <a:t> </a:t>
            </a:r>
            <a:r>
              <a:rPr lang="en-US" sz="1600" err="1">
                <a:solidFill>
                  <a:schemeClr val="accent2">
                    <a:lumMod val="60000"/>
                    <a:lumOff val="40000"/>
                  </a:schemeClr>
                </a:solidFill>
                <a:latin typeface="Times New Roman" panose="02020603050405020304" pitchFamily="18" charset="0"/>
                <a:cs typeface="Times New Roman" panose="02020603050405020304" pitchFamily="18" charset="0"/>
              </a:rPr>
              <a:t>Cánh</a:t>
            </a:r>
            <a:r>
              <a:rPr lang="en-US" sz="1600">
                <a:solidFill>
                  <a:schemeClr val="accent2">
                    <a:lumMod val="60000"/>
                    <a:lumOff val="40000"/>
                  </a:schemeClr>
                </a:solidFill>
                <a:latin typeface="Times New Roman" panose="02020603050405020304" pitchFamily="18" charset="0"/>
                <a:cs typeface="Times New Roman" panose="02020603050405020304" pitchFamily="18" charset="0"/>
              </a:rPr>
              <a:t> </a:t>
            </a:r>
            <a:r>
              <a:rPr lang="en-US" sz="1600" err="1">
                <a:solidFill>
                  <a:schemeClr val="accent2">
                    <a:lumMod val="60000"/>
                    <a:lumOff val="40000"/>
                  </a:schemeClr>
                </a:solidFill>
                <a:latin typeface="Times New Roman" panose="02020603050405020304" pitchFamily="18" charset="0"/>
                <a:cs typeface="Times New Roman" panose="02020603050405020304" pitchFamily="18" charset="0"/>
              </a:rPr>
              <a:t>Én</a:t>
            </a:r>
            <a:r>
              <a:rPr lang="en-US" sz="1600">
                <a:solidFill>
                  <a:schemeClr val="accent2">
                    <a:lumMod val="60000"/>
                    <a:lumOff val="40000"/>
                  </a:schemeClr>
                </a:solidFill>
                <a:latin typeface="Times New Roman" panose="02020603050405020304" pitchFamily="18" charset="0"/>
                <a:cs typeface="Times New Roman" panose="02020603050405020304" pitchFamily="18" charset="0"/>
              </a:rPr>
              <a:t> - CĐ TH 22DĐ D</a:t>
            </a:r>
          </a:p>
        </p:txBody>
      </p:sp>
    </p:spTree>
    <p:extLst>
      <p:ext uri="{BB962C8B-B14F-4D97-AF65-F5344CB8AC3E}">
        <p14:creationId xmlns:p14="http://schemas.microsoft.com/office/powerpoint/2010/main" val="13522913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arn(inVertical)">
                                      <p:cBhvr>
                                        <p:cTn id="10" dur="500"/>
                                        <p:tgtEl>
                                          <p:spTgt spid="20"/>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barn(inVertical)">
                                      <p:cBhvr>
                                        <p:cTn id="13" dur="500"/>
                                        <p:tgtEl>
                                          <p:spTgt spid="25"/>
                                        </p:tgtEl>
                                      </p:cBhvr>
                                    </p:animEffect>
                                  </p:childTnLst>
                                </p:cTn>
                              </p:par>
                              <p:par>
                                <p:cTn id="14" presetID="16" presetClass="entr" presetSubtype="21"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arn(inVertical)">
                                      <p:cBhvr>
                                        <p:cTn id="16" dur="500"/>
                                        <p:tgtEl>
                                          <p:spTgt spid="11"/>
                                        </p:tgtEl>
                                      </p:cBhvr>
                                    </p:animEffect>
                                  </p:childTnLst>
                                </p:cTn>
                              </p:par>
                              <p:par>
                                <p:cTn id="17" presetID="16" presetClass="entr" presetSubtype="21"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arn(inVertical)">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3E791F1F-7517-4649-81B3-A42BBA51B2AA}"/>
              </a:ext>
            </a:extLst>
          </p:cNvPr>
          <p:cNvSpPr txBox="1"/>
          <p:nvPr/>
        </p:nvSpPr>
        <p:spPr>
          <a:xfrm>
            <a:off x="1880680" y="691539"/>
            <a:ext cx="6055957" cy="769441"/>
          </a:xfrm>
          <a:prstGeom prst="rect">
            <a:avLst/>
          </a:prstGeom>
          <a:noFill/>
        </p:spPr>
        <p:txBody>
          <a:bodyPr wrap="square" rtlCol="0">
            <a:spAutoFit/>
          </a:bodyPr>
          <a:lstStyle/>
          <a:p>
            <a:pPr algn="ctr"/>
            <a:r>
              <a:rPr lang="en-US" sz="4400" b="1">
                <a:latin typeface="Times New Roman" panose="02020603050405020304" pitchFamily="18" charset="0"/>
                <a:cs typeface="Times New Roman" panose="02020603050405020304" pitchFamily="18" charset="0"/>
              </a:rPr>
              <a:t>6. Giới Thiệu Appium </a:t>
            </a:r>
          </a:p>
        </p:txBody>
      </p:sp>
      <p:sp>
        <p:nvSpPr>
          <p:cNvPr id="25" name="TextBox 24">
            <a:extLst>
              <a:ext uri="{FF2B5EF4-FFF2-40B4-BE49-F238E27FC236}">
                <a16:creationId xmlns:a16="http://schemas.microsoft.com/office/drawing/2014/main" id="{F54E765A-A0B4-4A54-9F9A-BBD30F648152}"/>
              </a:ext>
            </a:extLst>
          </p:cNvPr>
          <p:cNvSpPr txBox="1"/>
          <p:nvPr/>
        </p:nvSpPr>
        <p:spPr>
          <a:xfrm>
            <a:off x="1391483" y="1919757"/>
            <a:ext cx="10158366" cy="1754326"/>
          </a:xfrm>
          <a:prstGeom prst="rect">
            <a:avLst/>
          </a:prstGeom>
          <a:noFill/>
        </p:spPr>
        <p:txBody>
          <a:bodyPr wrap="square" rtlCol="0">
            <a:spAutoFit/>
          </a:bodyPr>
          <a:lstStyle/>
          <a:p>
            <a:pPr marL="285750" indent="-285750">
              <a:buFont typeface="Wingdings" panose="05000000000000000000" pitchFamily="2" charset="2"/>
              <a:buChar char="ü"/>
            </a:pPr>
            <a:r>
              <a:rPr lang="en-US" sz="1800">
                <a:latin typeface="Times New Roman" panose="02020603050405020304" pitchFamily="18" charset="0"/>
                <a:ea typeface="Cabin" pitchFamily="34" charset="-122"/>
                <a:cs typeface="Times New Roman" panose="02020603050405020304" pitchFamily="18" charset="0"/>
              </a:rPr>
              <a:t>Appium  là một công cụ  xây dựng trên nền tảng Appium, cung cấp giao diện trực quan cho việc tạo và thực thi các test case tự động cho ứng dụng di động. Nó hỗ trợ cả iOS và Android, cho phép viết một bộ test case và chạy trên nhiều nền tảng.</a:t>
            </a:r>
          </a:p>
          <a:p>
            <a:pPr marL="285750" indent="-285750">
              <a:buFont typeface="Wingdings" panose="05000000000000000000" pitchFamily="2" charset="2"/>
              <a:buChar char="ü"/>
            </a:pPr>
            <a:r>
              <a:rPr lang="en-US" sz="1800">
                <a:latin typeface="Times New Roman" panose="02020603050405020304" pitchFamily="18" charset="0"/>
                <a:ea typeface="Cabin" pitchFamily="34" charset="-122"/>
                <a:cs typeface="Times New Roman" panose="02020603050405020304" pitchFamily="18" charset="0"/>
              </a:rPr>
              <a:t>Ưu điểm của Appium Studio:  bao gồm giao diện trực quan, tích hợp với nhiều framework kiểm thử, và khả năng debug trực quan, quá trình thiết lập đ</a:t>
            </a:r>
            <a:r>
              <a:rPr lang="vi-VN" sz="1800">
                <a:latin typeface="Times New Roman" panose="02020603050405020304" pitchFamily="18" charset="0"/>
                <a:ea typeface="Cabin" pitchFamily="34" charset="-122"/>
                <a:cs typeface="Times New Roman" panose="02020603050405020304" pitchFamily="18" charset="0"/>
              </a:rPr>
              <a:t>ơ</a:t>
            </a:r>
            <a:r>
              <a:rPr lang="en-US" sz="1800">
                <a:latin typeface="Times New Roman" panose="02020603050405020304" pitchFamily="18" charset="0"/>
                <a:ea typeface="Cabin" pitchFamily="34" charset="-122"/>
                <a:cs typeface="Times New Roman" panose="02020603050405020304" pitchFamily="18" charset="0"/>
              </a:rPr>
              <a:t>n giản và nhanh chóng.</a:t>
            </a:r>
          </a:p>
          <a:p>
            <a:pPr marL="285750" indent="-285750">
              <a:buFont typeface="Wingdings" panose="05000000000000000000" pitchFamily="2" charset="2"/>
              <a:buChar char="ü"/>
            </a:pPr>
            <a:r>
              <a:rPr lang="en-US" sz="1800">
                <a:latin typeface="Times New Roman" panose="02020603050405020304" pitchFamily="18" charset="0"/>
                <a:ea typeface="Cabin" pitchFamily="34" charset="-122"/>
                <a:cs typeface="Times New Roman" panose="02020603050405020304" pitchFamily="18" charset="0"/>
              </a:rPr>
              <a:t>Tuy nhiên, nó cũng có một số hạn chế về khả năng tùy biến và hiệu năng so với việc viết code thuần túy.</a:t>
            </a:r>
            <a:endParaRPr lang="en-US" sz="1800">
              <a:latin typeface="Times New Roman" panose="02020603050405020304" pitchFamily="18" charset="0"/>
              <a:cs typeface="Times New Roman" panose="02020603050405020304" pitchFamily="18" charset="0"/>
            </a:endParaRPr>
          </a:p>
        </p:txBody>
      </p:sp>
      <p:sp>
        <p:nvSpPr>
          <p:cNvPr id="46" name="Shape 3">
            <a:extLst>
              <a:ext uri="{FF2B5EF4-FFF2-40B4-BE49-F238E27FC236}">
                <a16:creationId xmlns:a16="http://schemas.microsoft.com/office/drawing/2014/main" id="{B230B74B-F125-46DC-ACAD-8E23DDF35662}"/>
              </a:ext>
            </a:extLst>
          </p:cNvPr>
          <p:cNvSpPr/>
          <p:nvPr/>
        </p:nvSpPr>
        <p:spPr>
          <a:xfrm>
            <a:off x="808321" y="3951082"/>
            <a:ext cx="555427" cy="555427"/>
          </a:xfrm>
          <a:prstGeom prst="roundRect">
            <a:avLst>
              <a:gd name="adj" fmla="val 6668"/>
            </a:avLst>
          </a:prstGeom>
          <a:solidFill>
            <a:srgbClr val="304755"/>
          </a:solidFill>
          <a:ln/>
        </p:spPr>
      </p:sp>
      <p:sp>
        <p:nvSpPr>
          <p:cNvPr id="47" name="Text 4">
            <a:extLst>
              <a:ext uri="{FF2B5EF4-FFF2-40B4-BE49-F238E27FC236}">
                <a16:creationId xmlns:a16="http://schemas.microsoft.com/office/drawing/2014/main" id="{43DF9A73-176D-47D8-B95B-2AA8531C1808}"/>
              </a:ext>
            </a:extLst>
          </p:cNvPr>
          <p:cNvSpPr/>
          <p:nvPr/>
        </p:nvSpPr>
        <p:spPr>
          <a:xfrm>
            <a:off x="1003940" y="4054547"/>
            <a:ext cx="164187" cy="348496"/>
          </a:xfrm>
          <a:prstGeom prst="rect">
            <a:avLst/>
          </a:prstGeom>
          <a:noFill/>
          <a:ln/>
        </p:spPr>
        <p:txBody>
          <a:bodyPr wrap="none" lIns="0" tIns="0" rIns="0" bIns="0" rtlCol="0" anchor="t"/>
          <a:lstStyle/>
          <a:p>
            <a:pPr marL="0" indent="0" algn="ctr">
              <a:lnSpc>
                <a:spcPts val="2700"/>
              </a:lnSpc>
              <a:buNone/>
            </a:pPr>
            <a:r>
              <a:rPr lang="en-US" sz="1500" dirty="0">
                <a:latin typeface="Arial" panose="020B0604020202020204" pitchFamily="34" charset="0"/>
                <a:ea typeface="Unbounded" pitchFamily="34" charset="-122"/>
                <a:cs typeface="Arial" panose="020B0604020202020204" pitchFamily="34" charset="0"/>
              </a:rPr>
              <a:t>1</a:t>
            </a:r>
            <a:endParaRPr lang="en-US" sz="1500" dirty="0">
              <a:latin typeface="Arial" panose="020B0604020202020204" pitchFamily="34" charset="0"/>
              <a:cs typeface="Arial" panose="020B0604020202020204" pitchFamily="34" charset="0"/>
            </a:endParaRPr>
          </a:p>
        </p:txBody>
      </p:sp>
      <p:sp>
        <p:nvSpPr>
          <p:cNvPr id="49" name="Text 6">
            <a:extLst>
              <a:ext uri="{FF2B5EF4-FFF2-40B4-BE49-F238E27FC236}">
                <a16:creationId xmlns:a16="http://schemas.microsoft.com/office/drawing/2014/main" id="{482F8370-5D97-4AA4-BE34-87FC1F9C5ABE}"/>
              </a:ext>
            </a:extLst>
          </p:cNvPr>
          <p:cNvSpPr/>
          <p:nvPr/>
        </p:nvSpPr>
        <p:spPr>
          <a:xfrm>
            <a:off x="1473245" y="4440943"/>
            <a:ext cx="4827181" cy="505183"/>
          </a:xfrm>
          <a:prstGeom prst="rect">
            <a:avLst/>
          </a:prstGeom>
          <a:noFill/>
          <a:ln/>
        </p:spPr>
        <p:txBody>
          <a:bodyPr wrap="square" lIns="0" tIns="0" rIns="0" bIns="0" rtlCol="0" anchor="t"/>
          <a:lstStyle/>
          <a:p>
            <a:pPr marL="0" indent="0">
              <a:lnSpc>
                <a:spcPts val="3100"/>
              </a:lnSpc>
              <a:buNone/>
            </a:pPr>
            <a:r>
              <a:rPr lang="en-US" sz="1600" dirty="0">
                <a:latin typeface="Times New Roman" panose="02020603050405020304" pitchFamily="18" charset="0"/>
                <a:ea typeface="Cabin" pitchFamily="34" charset="-122"/>
                <a:cs typeface="Times New Roman" panose="02020603050405020304" pitchFamily="18" charset="0"/>
              </a:rPr>
              <a:t>Giao diện trực quan, dễ sử dụng cho người mới bắt đầu.</a:t>
            </a:r>
            <a:endParaRPr lang="en-US" sz="1600" dirty="0">
              <a:latin typeface="Times New Roman" panose="02020603050405020304" pitchFamily="18" charset="0"/>
              <a:cs typeface="Times New Roman" panose="02020603050405020304" pitchFamily="18" charset="0"/>
            </a:endParaRPr>
          </a:p>
        </p:txBody>
      </p:sp>
      <p:sp>
        <p:nvSpPr>
          <p:cNvPr id="50" name="Shape 7">
            <a:extLst>
              <a:ext uri="{FF2B5EF4-FFF2-40B4-BE49-F238E27FC236}">
                <a16:creationId xmlns:a16="http://schemas.microsoft.com/office/drawing/2014/main" id="{C523F35B-5FC0-4176-8E12-B8F6B33A0047}"/>
              </a:ext>
            </a:extLst>
          </p:cNvPr>
          <p:cNvSpPr/>
          <p:nvPr/>
        </p:nvSpPr>
        <p:spPr>
          <a:xfrm>
            <a:off x="7137920" y="3951082"/>
            <a:ext cx="555427" cy="555427"/>
          </a:xfrm>
          <a:prstGeom prst="roundRect">
            <a:avLst>
              <a:gd name="adj" fmla="val 6668"/>
            </a:avLst>
          </a:prstGeom>
          <a:solidFill>
            <a:srgbClr val="304755"/>
          </a:solidFill>
          <a:ln/>
        </p:spPr>
      </p:sp>
      <p:sp>
        <p:nvSpPr>
          <p:cNvPr id="51" name="Text 8">
            <a:extLst>
              <a:ext uri="{FF2B5EF4-FFF2-40B4-BE49-F238E27FC236}">
                <a16:creationId xmlns:a16="http://schemas.microsoft.com/office/drawing/2014/main" id="{2D51A162-A7B9-4F27-B6DE-A8B93057AB13}"/>
              </a:ext>
            </a:extLst>
          </p:cNvPr>
          <p:cNvSpPr/>
          <p:nvPr/>
        </p:nvSpPr>
        <p:spPr>
          <a:xfrm>
            <a:off x="7293841" y="4054547"/>
            <a:ext cx="275034" cy="348496"/>
          </a:xfrm>
          <a:prstGeom prst="rect">
            <a:avLst/>
          </a:prstGeom>
          <a:noFill/>
          <a:ln/>
        </p:spPr>
        <p:txBody>
          <a:bodyPr wrap="none" lIns="0" tIns="0" rIns="0" bIns="0" rtlCol="0" anchor="t"/>
          <a:lstStyle/>
          <a:p>
            <a:pPr marL="0" indent="0" algn="ctr">
              <a:lnSpc>
                <a:spcPts val="2700"/>
              </a:lnSpc>
              <a:buNone/>
            </a:pPr>
            <a:r>
              <a:rPr lang="en-US" sz="1500" dirty="0">
                <a:latin typeface="Arial" panose="020B0604020202020204" pitchFamily="34" charset="0"/>
                <a:ea typeface="Unbounded" pitchFamily="34" charset="-122"/>
                <a:cs typeface="Arial" panose="020B0604020202020204" pitchFamily="34" charset="0"/>
              </a:rPr>
              <a:t>2</a:t>
            </a:r>
            <a:endParaRPr lang="en-US" sz="1500" dirty="0">
              <a:latin typeface="Arial" panose="020B0604020202020204" pitchFamily="34" charset="0"/>
              <a:cs typeface="Arial" panose="020B0604020202020204" pitchFamily="34" charset="0"/>
            </a:endParaRPr>
          </a:p>
        </p:txBody>
      </p:sp>
      <p:sp>
        <p:nvSpPr>
          <p:cNvPr id="53" name="Shape 11">
            <a:extLst>
              <a:ext uri="{FF2B5EF4-FFF2-40B4-BE49-F238E27FC236}">
                <a16:creationId xmlns:a16="http://schemas.microsoft.com/office/drawing/2014/main" id="{F6252530-450D-4CAC-94A4-82C8F3B767BC}"/>
              </a:ext>
            </a:extLst>
          </p:cNvPr>
          <p:cNvSpPr/>
          <p:nvPr/>
        </p:nvSpPr>
        <p:spPr>
          <a:xfrm>
            <a:off x="821655" y="5148969"/>
            <a:ext cx="555427" cy="555427"/>
          </a:xfrm>
          <a:prstGeom prst="roundRect">
            <a:avLst>
              <a:gd name="adj" fmla="val 6668"/>
            </a:avLst>
          </a:prstGeom>
          <a:solidFill>
            <a:srgbClr val="304755"/>
          </a:solidFill>
          <a:ln/>
        </p:spPr>
      </p:sp>
      <p:sp>
        <p:nvSpPr>
          <p:cNvPr id="54" name="Text 12">
            <a:extLst>
              <a:ext uri="{FF2B5EF4-FFF2-40B4-BE49-F238E27FC236}">
                <a16:creationId xmlns:a16="http://schemas.microsoft.com/office/drawing/2014/main" id="{A889BB33-7B94-49A8-B5DC-E367F22D2434}"/>
              </a:ext>
            </a:extLst>
          </p:cNvPr>
          <p:cNvSpPr/>
          <p:nvPr/>
        </p:nvSpPr>
        <p:spPr>
          <a:xfrm>
            <a:off x="957278" y="5252433"/>
            <a:ext cx="280273" cy="348496"/>
          </a:xfrm>
          <a:prstGeom prst="rect">
            <a:avLst/>
          </a:prstGeom>
          <a:noFill/>
          <a:ln/>
        </p:spPr>
        <p:txBody>
          <a:bodyPr wrap="none" lIns="0" tIns="0" rIns="0" bIns="0" rtlCol="0" anchor="t"/>
          <a:lstStyle/>
          <a:p>
            <a:pPr marL="0" indent="0" algn="ctr">
              <a:lnSpc>
                <a:spcPts val="2700"/>
              </a:lnSpc>
              <a:buNone/>
            </a:pPr>
            <a:r>
              <a:rPr lang="en-US" sz="1500" dirty="0">
                <a:latin typeface="Arial" panose="020B0604020202020204" pitchFamily="34" charset="0"/>
                <a:ea typeface="Unbounded" pitchFamily="34" charset="-122"/>
                <a:cs typeface="Arial" panose="020B0604020202020204" pitchFamily="34" charset="0"/>
              </a:rPr>
              <a:t>3</a:t>
            </a:r>
            <a:endParaRPr lang="en-US" sz="1500" dirty="0">
              <a:latin typeface="Arial" panose="020B0604020202020204" pitchFamily="34" charset="0"/>
              <a:cs typeface="Arial" panose="020B0604020202020204" pitchFamily="34" charset="0"/>
            </a:endParaRPr>
          </a:p>
        </p:txBody>
      </p:sp>
      <p:sp>
        <p:nvSpPr>
          <p:cNvPr id="56" name="Text 14">
            <a:extLst>
              <a:ext uri="{FF2B5EF4-FFF2-40B4-BE49-F238E27FC236}">
                <a16:creationId xmlns:a16="http://schemas.microsoft.com/office/drawing/2014/main" id="{F3111B50-68CA-404B-9625-38A03F2B37E3}"/>
              </a:ext>
            </a:extLst>
          </p:cNvPr>
          <p:cNvSpPr/>
          <p:nvPr/>
        </p:nvSpPr>
        <p:spPr>
          <a:xfrm>
            <a:off x="1473245" y="5600929"/>
            <a:ext cx="4401081" cy="395049"/>
          </a:xfrm>
          <a:prstGeom prst="rect">
            <a:avLst/>
          </a:prstGeom>
          <a:noFill/>
          <a:ln/>
        </p:spPr>
        <p:txBody>
          <a:bodyPr wrap="none" lIns="0" tIns="0" rIns="0" bIns="0" rtlCol="0" anchor="t"/>
          <a:lstStyle/>
          <a:p>
            <a:pPr marL="0" indent="0">
              <a:lnSpc>
                <a:spcPts val="3100"/>
              </a:lnSpc>
              <a:buNone/>
            </a:pPr>
            <a:r>
              <a:rPr lang="en-US" sz="1600" dirty="0">
                <a:latin typeface="Times New Roman" panose="02020603050405020304" pitchFamily="18" charset="0"/>
                <a:ea typeface="Cabin" pitchFamily="34" charset="-122"/>
                <a:cs typeface="Times New Roman" panose="02020603050405020304" pitchFamily="18" charset="0"/>
              </a:rPr>
              <a:t>Tương thích với nhiều framework kiểm thử phổ biến.</a:t>
            </a:r>
            <a:endParaRPr lang="en-US" sz="1600" dirty="0">
              <a:latin typeface="Times New Roman" panose="02020603050405020304" pitchFamily="18" charset="0"/>
              <a:cs typeface="Times New Roman" panose="02020603050405020304" pitchFamily="18" charset="0"/>
            </a:endParaRPr>
          </a:p>
        </p:txBody>
      </p:sp>
      <p:sp>
        <p:nvSpPr>
          <p:cNvPr id="57" name="Shape 15">
            <a:extLst>
              <a:ext uri="{FF2B5EF4-FFF2-40B4-BE49-F238E27FC236}">
                <a16:creationId xmlns:a16="http://schemas.microsoft.com/office/drawing/2014/main" id="{41DD5D64-804D-4C91-BC7B-84CE4D35E9BF}"/>
              </a:ext>
            </a:extLst>
          </p:cNvPr>
          <p:cNvSpPr/>
          <p:nvPr/>
        </p:nvSpPr>
        <p:spPr>
          <a:xfrm>
            <a:off x="7124423" y="5148968"/>
            <a:ext cx="555427" cy="555427"/>
          </a:xfrm>
          <a:prstGeom prst="roundRect">
            <a:avLst>
              <a:gd name="adj" fmla="val 6668"/>
            </a:avLst>
          </a:prstGeom>
          <a:solidFill>
            <a:srgbClr val="304755"/>
          </a:solidFill>
          <a:ln/>
        </p:spPr>
      </p:sp>
      <p:sp>
        <p:nvSpPr>
          <p:cNvPr id="58" name="Text 16">
            <a:extLst>
              <a:ext uri="{FF2B5EF4-FFF2-40B4-BE49-F238E27FC236}">
                <a16:creationId xmlns:a16="http://schemas.microsoft.com/office/drawing/2014/main" id="{D9125336-03CC-4172-9349-327D5FBF6E72}"/>
              </a:ext>
            </a:extLst>
          </p:cNvPr>
          <p:cNvSpPr/>
          <p:nvPr/>
        </p:nvSpPr>
        <p:spPr>
          <a:xfrm>
            <a:off x="7288959" y="5252433"/>
            <a:ext cx="279916" cy="348496"/>
          </a:xfrm>
          <a:prstGeom prst="rect">
            <a:avLst/>
          </a:prstGeom>
          <a:noFill/>
          <a:ln/>
        </p:spPr>
        <p:txBody>
          <a:bodyPr wrap="none" lIns="0" tIns="0" rIns="0" bIns="0" rtlCol="0" anchor="t"/>
          <a:lstStyle/>
          <a:p>
            <a:pPr marL="0" indent="0" algn="ctr">
              <a:lnSpc>
                <a:spcPts val="2700"/>
              </a:lnSpc>
              <a:buNone/>
            </a:pPr>
            <a:r>
              <a:rPr lang="en-US" sz="1500" dirty="0">
                <a:latin typeface="Arial" panose="020B0604020202020204" pitchFamily="34" charset="0"/>
                <a:ea typeface="Unbounded" pitchFamily="34" charset="-122"/>
                <a:cs typeface="Arial" panose="020B0604020202020204" pitchFamily="34" charset="0"/>
              </a:rPr>
              <a:t>4</a:t>
            </a:r>
            <a:endParaRPr lang="en-US" sz="1500" dirty="0">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F333C25B-4476-4523-9C48-029E69DD31B7}"/>
              </a:ext>
            </a:extLst>
          </p:cNvPr>
          <p:cNvSpPr txBox="1"/>
          <p:nvPr/>
        </p:nvSpPr>
        <p:spPr>
          <a:xfrm>
            <a:off x="8080420" y="4472042"/>
            <a:ext cx="3218330" cy="584775"/>
          </a:xfrm>
          <a:prstGeom prst="rect">
            <a:avLst/>
          </a:prstGeom>
          <a:noFill/>
        </p:spPr>
        <p:txBody>
          <a:bodyPr wrap="square" rtlCol="0">
            <a:spAutoFit/>
          </a:bodyPr>
          <a:lstStyle/>
          <a:p>
            <a:r>
              <a:rPr lang="en-US" sz="1600" dirty="0" err="1">
                <a:latin typeface="Times New Roman" panose="02020603050405020304" pitchFamily="18" charset="0"/>
                <a:cs typeface="Times New Roman" panose="02020603050405020304" pitchFamily="18" charset="0"/>
              </a:rPr>
              <a:t>Hô</a:t>
            </a:r>
            <a:r>
              <a:rPr lang="en-US" sz="1600" dirty="0">
                <a:latin typeface="Times New Roman" panose="02020603050405020304" pitchFamily="18" charset="0"/>
                <a:cs typeface="Times New Roman" panose="02020603050405020304" pitchFamily="18" charset="0"/>
              </a:rPr>
              <a:t>̃ tr</a:t>
            </a:r>
            <a:r>
              <a:rPr lang="vi-VN" sz="1600" dirty="0">
                <a:latin typeface="Times New Roman" panose="02020603050405020304" pitchFamily="18" charset="0"/>
                <a:cs typeface="Times New Roman" panose="02020603050405020304" pitchFamily="18" charset="0"/>
              </a:rPr>
              <a:t>ơ</a:t>
            </a:r>
            <a:r>
              <a:rPr lang="en-US" sz="1600" dirty="0">
                <a:latin typeface="Times New Roman" panose="02020603050405020304" pitchFamily="18" charset="0"/>
                <a:cs typeface="Times New Roman" panose="02020603050405020304" pitchFamily="18" charset="0"/>
              </a:rPr>
              <a:t>̣ cả IOS </a:t>
            </a:r>
            <a:r>
              <a:rPr lang="en-US" sz="1600" dirty="0" err="1">
                <a:latin typeface="Times New Roman" panose="02020603050405020304" pitchFamily="18" charset="0"/>
                <a:cs typeface="Times New Roman" panose="02020603050405020304" pitchFamily="18" charset="0"/>
              </a:rPr>
              <a:t>va</a:t>
            </a:r>
            <a:r>
              <a:rPr lang="en-US" sz="1600" dirty="0">
                <a:latin typeface="Times New Roman" panose="02020603050405020304" pitchFamily="18" charset="0"/>
                <a:cs typeface="Times New Roman" panose="02020603050405020304" pitchFamily="18" charset="0"/>
              </a:rPr>
              <a:t>̀ Android </a:t>
            </a:r>
            <a:r>
              <a:rPr lang="en-US" sz="1600" dirty="0" err="1">
                <a:latin typeface="Times New Roman" panose="02020603050405020304" pitchFamily="18" charset="0"/>
                <a:cs typeface="Times New Roman" panose="02020603050405020304" pitchFamily="18" charset="0"/>
              </a:rPr>
              <a:t>với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cùng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một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bô</a:t>
            </a:r>
            <a:r>
              <a:rPr lang="en-US" sz="1600" dirty="0">
                <a:latin typeface="Times New Roman" panose="02020603050405020304" pitchFamily="18" charset="0"/>
                <a:cs typeface="Times New Roman" panose="02020603050405020304" pitchFamily="18" charset="0"/>
              </a:rPr>
              <a:t>̣ test case</a:t>
            </a:r>
          </a:p>
        </p:txBody>
      </p:sp>
      <p:sp>
        <p:nvSpPr>
          <p:cNvPr id="61" name="TextBox 60">
            <a:extLst>
              <a:ext uri="{FF2B5EF4-FFF2-40B4-BE49-F238E27FC236}">
                <a16:creationId xmlns:a16="http://schemas.microsoft.com/office/drawing/2014/main" id="{E7CE7B67-D162-4516-9E6F-6730827FE73D}"/>
              </a:ext>
            </a:extLst>
          </p:cNvPr>
          <p:cNvSpPr txBox="1"/>
          <p:nvPr/>
        </p:nvSpPr>
        <p:spPr>
          <a:xfrm>
            <a:off x="7991608" y="5552305"/>
            <a:ext cx="4010431" cy="584775"/>
          </a:xfrm>
          <a:prstGeom prst="rect">
            <a:avLst/>
          </a:prstGeom>
          <a:noFill/>
        </p:spPr>
        <p:txBody>
          <a:bodyPr wrap="square" rtlCol="0">
            <a:spAutoFit/>
          </a:bodyPr>
          <a:lstStyle/>
          <a:p>
            <a:r>
              <a:rPr lang="en-US" sz="1600">
                <a:latin typeface="Times New Roman" panose="02020603050405020304" pitchFamily="18" charset="0"/>
                <a:cs typeface="Times New Roman" panose="02020603050405020304" pitchFamily="18" charset="0"/>
              </a:rPr>
              <a:t>Khả năng tùy biến hạn chế và hiệu năng có thể thấp h</a:t>
            </a:r>
            <a:r>
              <a:rPr lang="vi-VN" sz="1600">
                <a:latin typeface="Times New Roman" panose="02020603050405020304" pitchFamily="18" charset="0"/>
                <a:cs typeface="Times New Roman" panose="02020603050405020304" pitchFamily="18" charset="0"/>
              </a:rPr>
              <a:t>ơ</a:t>
            </a:r>
            <a:r>
              <a:rPr lang="en-US" sz="1600">
                <a:latin typeface="Times New Roman" panose="02020603050405020304" pitchFamily="18" charset="0"/>
                <a:cs typeface="Times New Roman" panose="02020603050405020304" pitchFamily="18" charset="0"/>
              </a:rPr>
              <a:t>n so với code thuần túy.</a:t>
            </a:r>
            <a:endParaRPr lang="en-US" sz="1600" dirty="0">
              <a:latin typeface="Times New Roman" panose="02020603050405020304" pitchFamily="18" charset="0"/>
              <a:cs typeface="Times New Roman" panose="02020603050405020304" pitchFamily="18" charset="0"/>
            </a:endParaRPr>
          </a:p>
        </p:txBody>
      </p:sp>
      <p:sp>
        <p:nvSpPr>
          <p:cNvPr id="62" name="Text 7">
            <a:extLst>
              <a:ext uri="{FF2B5EF4-FFF2-40B4-BE49-F238E27FC236}">
                <a16:creationId xmlns:a16="http://schemas.microsoft.com/office/drawing/2014/main" id="{E3B8F9E9-0F82-4104-B238-E809A9699AF8}"/>
              </a:ext>
            </a:extLst>
          </p:cNvPr>
          <p:cNvSpPr/>
          <p:nvPr/>
        </p:nvSpPr>
        <p:spPr>
          <a:xfrm>
            <a:off x="1387480" y="5276591"/>
            <a:ext cx="1886919" cy="392809"/>
          </a:xfrm>
          <a:prstGeom prst="rect">
            <a:avLst/>
          </a:prstGeom>
          <a:noFill/>
          <a:ln/>
        </p:spPr>
        <p:txBody>
          <a:bodyPr wrap="none" lIns="0" tIns="0" rIns="0" bIns="0" rtlCol="0" anchor="t"/>
          <a:lstStyle/>
          <a:p>
            <a:pPr marL="0" indent="0" algn="ctr">
              <a:lnSpc>
                <a:spcPts val="2300"/>
              </a:lnSpc>
              <a:buNone/>
            </a:pPr>
            <a:r>
              <a:rPr lang="en-US" sz="3200" b="1">
                <a:ln>
                  <a:solidFill>
                    <a:schemeClr val="accent1">
                      <a:lumMod val="75000"/>
                    </a:schemeClr>
                  </a:solidFill>
                </a:ln>
                <a:solidFill>
                  <a:schemeClr val="accent1">
                    <a:lumMod val="60000"/>
                    <a:lumOff val="40000"/>
                  </a:schemeClr>
                </a:solidFill>
                <a:latin typeface="Times New Roman" panose="02020603050405020304" pitchFamily="18" charset="0"/>
                <a:cs typeface="Times New Roman" panose="02020603050405020304" pitchFamily="18" charset="0"/>
              </a:rPr>
              <a:t>Tích hợp</a:t>
            </a:r>
          </a:p>
        </p:txBody>
      </p:sp>
      <p:sp>
        <p:nvSpPr>
          <p:cNvPr id="63" name="Text 7">
            <a:extLst>
              <a:ext uri="{FF2B5EF4-FFF2-40B4-BE49-F238E27FC236}">
                <a16:creationId xmlns:a16="http://schemas.microsoft.com/office/drawing/2014/main" id="{AA14A7C9-1171-4E42-84F3-67292F365EF3}"/>
              </a:ext>
            </a:extLst>
          </p:cNvPr>
          <p:cNvSpPr/>
          <p:nvPr/>
        </p:nvSpPr>
        <p:spPr>
          <a:xfrm>
            <a:off x="7936637" y="5276745"/>
            <a:ext cx="1665034" cy="299871"/>
          </a:xfrm>
          <a:prstGeom prst="rect">
            <a:avLst/>
          </a:prstGeom>
          <a:noFill/>
          <a:ln/>
        </p:spPr>
        <p:txBody>
          <a:bodyPr wrap="none" lIns="0" tIns="0" rIns="0" bIns="0" rtlCol="0" anchor="t"/>
          <a:lstStyle/>
          <a:p>
            <a:pPr marL="0" indent="0" algn="ctr">
              <a:lnSpc>
                <a:spcPts val="2300"/>
              </a:lnSpc>
              <a:buNone/>
            </a:pPr>
            <a:r>
              <a:rPr lang="en-US" sz="3200" b="1">
                <a:ln>
                  <a:solidFill>
                    <a:schemeClr val="accent1">
                      <a:lumMod val="75000"/>
                    </a:schemeClr>
                  </a:solidFill>
                </a:ln>
                <a:solidFill>
                  <a:schemeClr val="accent1">
                    <a:lumMod val="60000"/>
                    <a:lumOff val="40000"/>
                  </a:schemeClr>
                </a:solidFill>
                <a:latin typeface="Times New Roman" panose="02020603050405020304" pitchFamily="18" charset="0"/>
                <a:cs typeface="Times New Roman" panose="02020603050405020304" pitchFamily="18" charset="0"/>
              </a:rPr>
              <a:t>Hạn chế</a:t>
            </a:r>
          </a:p>
        </p:txBody>
      </p:sp>
      <p:sp>
        <p:nvSpPr>
          <p:cNvPr id="64" name="Text 7">
            <a:extLst>
              <a:ext uri="{FF2B5EF4-FFF2-40B4-BE49-F238E27FC236}">
                <a16:creationId xmlns:a16="http://schemas.microsoft.com/office/drawing/2014/main" id="{684831DC-4F16-4332-B341-1F7EEBE12EB1}"/>
              </a:ext>
            </a:extLst>
          </p:cNvPr>
          <p:cNvSpPr/>
          <p:nvPr/>
        </p:nvSpPr>
        <p:spPr>
          <a:xfrm>
            <a:off x="7973740" y="4122183"/>
            <a:ext cx="2501016" cy="299872"/>
          </a:xfrm>
          <a:prstGeom prst="rect">
            <a:avLst/>
          </a:prstGeom>
          <a:noFill/>
          <a:ln/>
        </p:spPr>
        <p:txBody>
          <a:bodyPr wrap="none" lIns="0" tIns="0" rIns="0" bIns="0" rtlCol="0" anchor="t"/>
          <a:lstStyle/>
          <a:p>
            <a:pPr marL="0" indent="0" algn="ctr">
              <a:lnSpc>
                <a:spcPts val="2300"/>
              </a:lnSpc>
              <a:buNone/>
            </a:pPr>
            <a:r>
              <a:rPr lang="en-US" sz="3200" b="1">
                <a:ln>
                  <a:solidFill>
                    <a:schemeClr val="accent1">
                      <a:lumMod val="75000"/>
                    </a:schemeClr>
                  </a:solidFill>
                </a:ln>
                <a:solidFill>
                  <a:schemeClr val="accent1">
                    <a:lumMod val="60000"/>
                    <a:lumOff val="40000"/>
                  </a:schemeClr>
                </a:solidFill>
                <a:latin typeface="Times New Roman" panose="02020603050405020304" pitchFamily="18" charset="0"/>
                <a:cs typeface="Times New Roman" panose="02020603050405020304" pitchFamily="18" charset="0"/>
              </a:rPr>
              <a:t>Đa nền tảng</a:t>
            </a:r>
          </a:p>
        </p:txBody>
      </p:sp>
      <p:sp>
        <p:nvSpPr>
          <p:cNvPr id="65" name="Text 7">
            <a:extLst>
              <a:ext uri="{FF2B5EF4-FFF2-40B4-BE49-F238E27FC236}">
                <a16:creationId xmlns:a16="http://schemas.microsoft.com/office/drawing/2014/main" id="{66749467-96C4-4E9E-9ACE-3C4F293CBB0A}"/>
              </a:ext>
            </a:extLst>
          </p:cNvPr>
          <p:cNvSpPr/>
          <p:nvPr/>
        </p:nvSpPr>
        <p:spPr>
          <a:xfrm>
            <a:off x="1456347" y="4113700"/>
            <a:ext cx="1704292" cy="392809"/>
          </a:xfrm>
          <a:prstGeom prst="rect">
            <a:avLst/>
          </a:prstGeom>
          <a:noFill/>
          <a:ln/>
        </p:spPr>
        <p:txBody>
          <a:bodyPr wrap="none" lIns="0" tIns="0" rIns="0" bIns="0" rtlCol="0" anchor="t"/>
          <a:lstStyle/>
          <a:p>
            <a:pPr marL="0" indent="0" algn="ctr">
              <a:lnSpc>
                <a:spcPts val="2300"/>
              </a:lnSpc>
              <a:buNone/>
            </a:pPr>
            <a:r>
              <a:rPr lang="en-US" sz="3200" b="1">
                <a:ln>
                  <a:solidFill>
                    <a:schemeClr val="accent1">
                      <a:lumMod val="75000"/>
                    </a:schemeClr>
                  </a:solidFill>
                </a:ln>
                <a:solidFill>
                  <a:schemeClr val="accent1">
                    <a:lumMod val="60000"/>
                    <a:lumOff val="40000"/>
                  </a:schemeClr>
                </a:solidFill>
                <a:latin typeface="Times New Roman" panose="02020603050405020304" pitchFamily="18" charset="0"/>
                <a:cs typeface="Times New Roman" panose="02020603050405020304" pitchFamily="18" charset="0"/>
              </a:rPr>
              <a:t>Ưu điểm</a:t>
            </a:r>
          </a:p>
        </p:txBody>
      </p:sp>
      <p:pic>
        <p:nvPicPr>
          <p:cNvPr id="67" name="Picture 4" descr="Image result for Appium Icon">
            <a:extLst>
              <a:ext uri="{FF2B5EF4-FFF2-40B4-BE49-F238E27FC236}">
                <a16:creationId xmlns:a16="http://schemas.microsoft.com/office/drawing/2014/main" id="{83DCE128-5C04-46C1-A33A-75E59E1731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0420" y="554871"/>
            <a:ext cx="1840078" cy="119605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68" name="Footer Placeholder 15">
            <a:extLst>
              <a:ext uri="{FF2B5EF4-FFF2-40B4-BE49-F238E27FC236}">
                <a16:creationId xmlns:a16="http://schemas.microsoft.com/office/drawing/2014/main" id="{D7DDE352-FEC2-4C03-9638-D1BCB6809BD6}"/>
              </a:ext>
            </a:extLst>
          </p:cNvPr>
          <p:cNvSpPr>
            <a:spLocks noGrp="1"/>
          </p:cNvSpPr>
          <p:nvPr>
            <p:ph type="ftr" sz="quarter" idx="11"/>
          </p:nvPr>
        </p:nvSpPr>
        <p:spPr>
          <a:xfrm>
            <a:off x="-1" y="6081203"/>
            <a:ext cx="2991776" cy="776796"/>
          </a:xfrm>
        </p:spPr>
        <p:txBody>
          <a:bodyPr/>
          <a:lstStyle/>
          <a:p>
            <a:r>
              <a:rPr lang="en-US" sz="1600" err="1">
                <a:solidFill>
                  <a:schemeClr val="accent2">
                    <a:lumMod val="60000"/>
                    <a:lumOff val="40000"/>
                  </a:schemeClr>
                </a:solidFill>
                <a:latin typeface="Times New Roman" panose="02020603050405020304" pitchFamily="18" charset="0"/>
                <a:cs typeface="Times New Roman" panose="02020603050405020304" pitchFamily="18" charset="0"/>
              </a:rPr>
              <a:t>Nhóm</a:t>
            </a:r>
            <a:r>
              <a:rPr lang="en-US" sz="1600">
                <a:solidFill>
                  <a:schemeClr val="accent2">
                    <a:lumMod val="60000"/>
                    <a:lumOff val="40000"/>
                  </a:schemeClr>
                </a:solidFill>
                <a:latin typeface="Times New Roman" panose="02020603050405020304" pitchFamily="18" charset="0"/>
                <a:cs typeface="Times New Roman" panose="02020603050405020304" pitchFamily="18" charset="0"/>
              </a:rPr>
              <a:t> </a:t>
            </a:r>
            <a:r>
              <a:rPr lang="en-US" sz="1600" err="1">
                <a:solidFill>
                  <a:schemeClr val="accent2">
                    <a:lumMod val="60000"/>
                    <a:lumOff val="40000"/>
                  </a:schemeClr>
                </a:solidFill>
                <a:latin typeface="Times New Roman" panose="02020603050405020304" pitchFamily="18" charset="0"/>
                <a:cs typeface="Times New Roman" panose="02020603050405020304" pitchFamily="18" charset="0"/>
              </a:rPr>
              <a:t>Cánh</a:t>
            </a:r>
            <a:r>
              <a:rPr lang="en-US" sz="1600">
                <a:solidFill>
                  <a:schemeClr val="accent2">
                    <a:lumMod val="60000"/>
                    <a:lumOff val="40000"/>
                  </a:schemeClr>
                </a:solidFill>
                <a:latin typeface="Times New Roman" panose="02020603050405020304" pitchFamily="18" charset="0"/>
                <a:cs typeface="Times New Roman" panose="02020603050405020304" pitchFamily="18" charset="0"/>
              </a:rPr>
              <a:t> </a:t>
            </a:r>
            <a:r>
              <a:rPr lang="en-US" sz="1600" err="1">
                <a:solidFill>
                  <a:schemeClr val="accent2">
                    <a:lumMod val="60000"/>
                    <a:lumOff val="40000"/>
                  </a:schemeClr>
                </a:solidFill>
                <a:latin typeface="Times New Roman" panose="02020603050405020304" pitchFamily="18" charset="0"/>
                <a:cs typeface="Times New Roman" panose="02020603050405020304" pitchFamily="18" charset="0"/>
              </a:rPr>
              <a:t>Én</a:t>
            </a:r>
            <a:r>
              <a:rPr lang="en-US" sz="1600">
                <a:solidFill>
                  <a:schemeClr val="accent2">
                    <a:lumMod val="60000"/>
                    <a:lumOff val="40000"/>
                  </a:schemeClr>
                </a:solidFill>
                <a:latin typeface="Times New Roman" panose="02020603050405020304" pitchFamily="18" charset="0"/>
                <a:cs typeface="Times New Roman" panose="02020603050405020304" pitchFamily="18" charset="0"/>
              </a:rPr>
              <a:t> - CĐ TH 22DĐ D</a:t>
            </a:r>
          </a:p>
        </p:txBody>
      </p:sp>
    </p:spTree>
    <p:extLst>
      <p:ext uri="{BB962C8B-B14F-4D97-AF65-F5344CB8AC3E}">
        <p14:creationId xmlns:p14="http://schemas.microsoft.com/office/powerpoint/2010/main" val="6228797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down)">
                                      <p:cBhvr>
                                        <p:cTn id="12" dur="580">
                                          <p:stCondLst>
                                            <p:cond delay="0"/>
                                          </p:stCondLst>
                                        </p:cTn>
                                        <p:tgtEl>
                                          <p:spTgt spid="46"/>
                                        </p:tgtEl>
                                      </p:cBhvr>
                                    </p:animEffect>
                                    <p:anim calcmode="lin" valueType="num">
                                      <p:cBhvr>
                                        <p:cTn id="13" dur="1822" tmFilter="0,0; 0.14,0.36; 0.43,0.73; 0.71,0.91; 1.0,1.0">
                                          <p:stCondLst>
                                            <p:cond delay="0"/>
                                          </p:stCondLst>
                                        </p:cTn>
                                        <p:tgtEl>
                                          <p:spTgt spid="46"/>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46"/>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46"/>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46"/>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46"/>
                                        </p:tgtEl>
                                        <p:attrNameLst>
                                          <p:attrName>ppt_y</p:attrName>
                                        </p:attrNameLst>
                                      </p:cBhvr>
                                      <p:tavLst>
                                        <p:tav tm="0" fmla="#ppt_y-sin(pi*$)/81">
                                          <p:val>
                                            <p:fltVal val="0"/>
                                          </p:val>
                                        </p:tav>
                                        <p:tav tm="100000">
                                          <p:val>
                                            <p:fltVal val="1"/>
                                          </p:val>
                                        </p:tav>
                                      </p:tavLst>
                                    </p:anim>
                                    <p:animScale>
                                      <p:cBhvr>
                                        <p:cTn id="18" dur="26">
                                          <p:stCondLst>
                                            <p:cond delay="650"/>
                                          </p:stCondLst>
                                        </p:cTn>
                                        <p:tgtEl>
                                          <p:spTgt spid="46"/>
                                        </p:tgtEl>
                                      </p:cBhvr>
                                      <p:to x="100000" y="60000"/>
                                    </p:animScale>
                                    <p:animScale>
                                      <p:cBhvr>
                                        <p:cTn id="19" dur="166" decel="50000">
                                          <p:stCondLst>
                                            <p:cond delay="676"/>
                                          </p:stCondLst>
                                        </p:cTn>
                                        <p:tgtEl>
                                          <p:spTgt spid="46"/>
                                        </p:tgtEl>
                                      </p:cBhvr>
                                      <p:to x="100000" y="100000"/>
                                    </p:animScale>
                                    <p:animScale>
                                      <p:cBhvr>
                                        <p:cTn id="20" dur="26">
                                          <p:stCondLst>
                                            <p:cond delay="1312"/>
                                          </p:stCondLst>
                                        </p:cTn>
                                        <p:tgtEl>
                                          <p:spTgt spid="46"/>
                                        </p:tgtEl>
                                      </p:cBhvr>
                                      <p:to x="100000" y="80000"/>
                                    </p:animScale>
                                    <p:animScale>
                                      <p:cBhvr>
                                        <p:cTn id="21" dur="166" decel="50000">
                                          <p:stCondLst>
                                            <p:cond delay="1338"/>
                                          </p:stCondLst>
                                        </p:cTn>
                                        <p:tgtEl>
                                          <p:spTgt spid="46"/>
                                        </p:tgtEl>
                                      </p:cBhvr>
                                      <p:to x="100000" y="100000"/>
                                    </p:animScale>
                                    <p:animScale>
                                      <p:cBhvr>
                                        <p:cTn id="22" dur="26">
                                          <p:stCondLst>
                                            <p:cond delay="1642"/>
                                          </p:stCondLst>
                                        </p:cTn>
                                        <p:tgtEl>
                                          <p:spTgt spid="46"/>
                                        </p:tgtEl>
                                      </p:cBhvr>
                                      <p:to x="100000" y="90000"/>
                                    </p:animScale>
                                    <p:animScale>
                                      <p:cBhvr>
                                        <p:cTn id="23" dur="166" decel="50000">
                                          <p:stCondLst>
                                            <p:cond delay="1668"/>
                                          </p:stCondLst>
                                        </p:cTn>
                                        <p:tgtEl>
                                          <p:spTgt spid="46"/>
                                        </p:tgtEl>
                                      </p:cBhvr>
                                      <p:to x="100000" y="100000"/>
                                    </p:animScale>
                                    <p:animScale>
                                      <p:cBhvr>
                                        <p:cTn id="24" dur="26">
                                          <p:stCondLst>
                                            <p:cond delay="1808"/>
                                          </p:stCondLst>
                                        </p:cTn>
                                        <p:tgtEl>
                                          <p:spTgt spid="46"/>
                                        </p:tgtEl>
                                      </p:cBhvr>
                                      <p:to x="100000" y="95000"/>
                                    </p:animScale>
                                    <p:animScale>
                                      <p:cBhvr>
                                        <p:cTn id="25" dur="166" decel="50000">
                                          <p:stCondLst>
                                            <p:cond delay="1834"/>
                                          </p:stCondLst>
                                        </p:cTn>
                                        <p:tgtEl>
                                          <p:spTgt spid="46"/>
                                        </p:tgtEl>
                                      </p:cBhvr>
                                      <p:to x="100000" y="100000"/>
                                    </p:animScale>
                                  </p:childTnLst>
                                </p:cTn>
                              </p:par>
                              <p:par>
                                <p:cTn id="26" presetID="26" presetClass="entr" presetSubtype="0" fill="hold" grpId="0"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wipe(down)">
                                      <p:cBhvr>
                                        <p:cTn id="28" dur="580">
                                          <p:stCondLst>
                                            <p:cond delay="0"/>
                                          </p:stCondLst>
                                        </p:cTn>
                                        <p:tgtEl>
                                          <p:spTgt spid="47"/>
                                        </p:tgtEl>
                                      </p:cBhvr>
                                    </p:animEffect>
                                    <p:anim calcmode="lin" valueType="num">
                                      <p:cBhvr>
                                        <p:cTn id="29" dur="1822" tmFilter="0,0; 0.14,0.36; 0.43,0.73; 0.71,0.91; 1.0,1.0">
                                          <p:stCondLst>
                                            <p:cond delay="0"/>
                                          </p:stCondLst>
                                        </p:cTn>
                                        <p:tgtEl>
                                          <p:spTgt spid="47"/>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47"/>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47"/>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47"/>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47"/>
                                        </p:tgtEl>
                                        <p:attrNameLst>
                                          <p:attrName>ppt_y</p:attrName>
                                        </p:attrNameLst>
                                      </p:cBhvr>
                                      <p:tavLst>
                                        <p:tav tm="0" fmla="#ppt_y-sin(pi*$)/81">
                                          <p:val>
                                            <p:fltVal val="0"/>
                                          </p:val>
                                        </p:tav>
                                        <p:tav tm="100000">
                                          <p:val>
                                            <p:fltVal val="1"/>
                                          </p:val>
                                        </p:tav>
                                      </p:tavLst>
                                    </p:anim>
                                    <p:animScale>
                                      <p:cBhvr>
                                        <p:cTn id="34" dur="26">
                                          <p:stCondLst>
                                            <p:cond delay="650"/>
                                          </p:stCondLst>
                                        </p:cTn>
                                        <p:tgtEl>
                                          <p:spTgt spid="47"/>
                                        </p:tgtEl>
                                      </p:cBhvr>
                                      <p:to x="100000" y="60000"/>
                                    </p:animScale>
                                    <p:animScale>
                                      <p:cBhvr>
                                        <p:cTn id="35" dur="166" decel="50000">
                                          <p:stCondLst>
                                            <p:cond delay="676"/>
                                          </p:stCondLst>
                                        </p:cTn>
                                        <p:tgtEl>
                                          <p:spTgt spid="47"/>
                                        </p:tgtEl>
                                      </p:cBhvr>
                                      <p:to x="100000" y="100000"/>
                                    </p:animScale>
                                    <p:animScale>
                                      <p:cBhvr>
                                        <p:cTn id="36" dur="26">
                                          <p:stCondLst>
                                            <p:cond delay="1312"/>
                                          </p:stCondLst>
                                        </p:cTn>
                                        <p:tgtEl>
                                          <p:spTgt spid="47"/>
                                        </p:tgtEl>
                                      </p:cBhvr>
                                      <p:to x="100000" y="80000"/>
                                    </p:animScale>
                                    <p:animScale>
                                      <p:cBhvr>
                                        <p:cTn id="37" dur="166" decel="50000">
                                          <p:stCondLst>
                                            <p:cond delay="1338"/>
                                          </p:stCondLst>
                                        </p:cTn>
                                        <p:tgtEl>
                                          <p:spTgt spid="47"/>
                                        </p:tgtEl>
                                      </p:cBhvr>
                                      <p:to x="100000" y="100000"/>
                                    </p:animScale>
                                    <p:animScale>
                                      <p:cBhvr>
                                        <p:cTn id="38" dur="26">
                                          <p:stCondLst>
                                            <p:cond delay="1642"/>
                                          </p:stCondLst>
                                        </p:cTn>
                                        <p:tgtEl>
                                          <p:spTgt spid="47"/>
                                        </p:tgtEl>
                                      </p:cBhvr>
                                      <p:to x="100000" y="90000"/>
                                    </p:animScale>
                                    <p:animScale>
                                      <p:cBhvr>
                                        <p:cTn id="39" dur="166" decel="50000">
                                          <p:stCondLst>
                                            <p:cond delay="1668"/>
                                          </p:stCondLst>
                                        </p:cTn>
                                        <p:tgtEl>
                                          <p:spTgt spid="47"/>
                                        </p:tgtEl>
                                      </p:cBhvr>
                                      <p:to x="100000" y="100000"/>
                                    </p:animScale>
                                    <p:animScale>
                                      <p:cBhvr>
                                        <p:cTn id="40" dur="26">
                                          <p:stCondLst>
                                            <p:cond delay="1808"/>
                                          </p:stCondLst>
                                        </p:cTn>
                                        <p:tgtEl>
                                          <p:spTgt spid="47"/>
                                        </p:tgtEl>
                                      </p:cBhvr>
                                      <p:to x="100000" y="95000"/>
                                    </p:animScale>
                                    <p:animScale>
                                      <p:cBhvr>
                                        <p:cTn id="41" dur="166" decel="50000">
                                          <p:stCondLst>
                                            <p:cond delay="1834"/>
                                          </p:stCondLst>
                                        </p:cTn>
                                        <p:tgtEl>
                                          <p:spTgt spid="47"/>
                                        </p:tgtEl>
                                      </p:cBhvr>
                                      <p:to x="100000" y="100000"/>
                                    </p:animScale>
                                  </p:childTnLst>
                                </p:cTn>
                              </p:par>
                              <p:par>
                                <p:cTn id="42" presetID="26" presetClass="entr" presetSubtype="0" fill="hold" grpId="0"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wipe(down)">
                                      <p:cBhvr>
                                        <p:cTn id="44" dur="580">
                                          <p:stCondLst>
                                            <p:cond delay="0"/>
                                          </p:stCondLst>
                                        </p:cTn>
                                        <p:tgtEl>
                                          <p:spTgt spid="49"/>
                                        </p:tgtEl>
                                      </p:cBhvr>
                                    </p:animEffect>
                                    <p:anim calcmode="lin" valueType="num">
                                      <p:cBhvr>
                                        <p:cTn id="45" dur="1822" tmFilter="0,0; 0.14,0.36; 0.43,0.73; 0.71,0.91; 1.0,1.0">
                                          <p:stCondLst>
                                            <p:cond delay="0"/>
                                          </p:stCondLst>
                                        </p:cTn>
                                        <p:tgtEl>
                                          <p:spTgt spid="49"/>
                                        </p:tgtEl>
                                        <p:attrNameLst>
                                          <p:attrName>ppt_x</p:attrName>
                                        </p:attrNameLst>
                                      </p:cBhvr>
                                      <p:tavLst>
                                        <p:tav tm="0">
                                          <p:val>
                                            <p:strVal val="#ppt_x-0.25"/>
                                          </p:val>
                                        </p:tav>
                                        <p:tav tm="100000">
                                          <p:val>
                                            <p:strVal val="#ppt_x"/>
                                          </p:val>
                                        </p:tav>
                                      </p:tavLst>
                                    </p:anim>
                                    <p:anim calcmode="lin" valueType="num">
                                      <p:cBhvr>
                                        <p:cTn id="46" dur="664" tmFilter="0.0,0.0; 0.25,0.07; 0.50,0.2; 0.75,0.467; 1.0,1.0">
                                          <p:stCondLst>
                                            <p:cond delay="0"/>
                                          </p:stCondLst>
                                        </p:cTn>
                                        <p:tgtEl>
                                          <p:spTgt spid="49"/>
                                        </p:tgtEl>
                                        <p:attrNameLst>
                                          <p:attrName>ppt_y</p:attrName>
                                        </p:attrNameLst>
                                      </p:cBhvr>
                                      <p:tavLst>
                                        <p:tav tm="0" fmla="#ppt_y-sin(pi*$)/3">
                                          <p:val>
                                            <p:fltVal val="0.5"/>
                                          </p:val>
                                        </p:tav>
                                        <p:tav tm="100000">
                                          <p:val>
                                            <p:fltVal val="1"/>
                                          </p:val>
                                        </p:tav>
                                      </p:tavLst>
                                    </p:anim>
                                    <p:anim calcmode="lin" valueType="num">
                                      <p:cBhvr>
                                        <p:cTn id="47" dur="664" tmFilter="0, 0; 0.125,0.2665; 0.25,0.4; 0.375,0.465; 0.5,0.5;  0.625,0.535; 0.75,0.6; 0.875,0.7335; 1,1">
                                          <p:stCondLst>
                                            <p:cond delay="664"/>
                                          </p:stCondLst>
                                        </p:cTn>
                                        <p:tgtEl>
                                          <p:spTgt spid="49"/>
                                        </p:tgtEl>
                                        <p:attrNameLst>
                                          <p:attrName>ppt_y</p:attrName>
                                        </p:attrNameLst>
                                      </p:cBhvr>
                                      <p:tavLst>
                                        <p:tav tm="0" fmla="#ppt_y-sin(pi*$)/9">
                                          <p:val>
                                            <p:fltVal val="0"/>
                                          </p:val>
                                        </p:tav>
                                        <p:tav tm="100000">
                                          <p:val>
                                            <p:fltVal val="1"/>
                                          </p:val>
                                        </p:tav>
                                      </p:tavLst>
                                    </p:anim>
                                    <p:anim calcmode="lin" valueType="num">
                                      <p:cBhvr>
                                        <p:cTn id="48" dur="332" tmFilter="0, 0; 0.125,0.2665; 0.25,0.4; 0.375,0.465; 0.5,0.5;  0.625,0.535; 0.75,0.6; 0.875,0.7335; 1,1">
                                          <p:stCondLst>
                                            <p:cond delay="1324"/>
                                          </p:stCondLst>
                                        </p:cTn>
                                        <p:tgtEl>
                                          <p:spTgt spid="49"/>
                                        </p:tgtEl>
                                        <p:attrNameLst>
                                          <p:attrName>ppt_y</p:attrName>
                                        </p:attrNameLst>
                                      </p:cBhvr>
                                      <p:tavLst>
                                        <p:tav tm="0" fmla="#ppt_y-sin(pi*$)/27">
                                          <p:val>
                                            <p:fltVal val="0"/>
                                          </p:val>
                                        </p:tav>
                                        <p:tav tm="100000">
                                          <p:val>
                                            <p:fltVal val="1"/>
                                          </p:val>
                                        </p:tav>
                                      </p:tavLst>
                                    </p:anim>
                                    <p:anim calcmode="lin" valueType="num">
                                      <p:cBhvr>
                                        <p:cTn id="49" dur="164" tmFilter="0, 0; 0.125,0.2665; 0.25,0.4; 0.375,0.465; 0.5,0.5;  0.625,0.535; 0.75,0.6; 0.875,0.7335; 1,1">
                                          <p:stCondLst>
                                            <p:cond delay="1656"/>
                                          </p:stCondLst>
                                        </p:cTn>
                                        <p:tgtEl>
                                          <p:spTgt spid="49"/>
                                        </p:tgtEl>
                                        <p:attrNameLst>
                                          <p:attrName>ppt_y</p:attrName>
                                        </p:attrNameLst>
                                      </p:cBhvr>
                                      <p:tavLst>
                                        <p:tav tm="0" fmla="#ppt_y-sin(pi*$)/81">
                                          <p:val>
                                            <p:fltVal val="0"/>
                                          </p:val>
                                        </p:tav>
                                        <p:tav tm="100000">
                                          <p:val>
                                            <p:fltVal val="1"/>
                                          </p:val>
                                        </p:tav>
                                      </p:tavLst>
                                    </p:anim>
                                    <p:animScale>
                                      <p:cBhvr>
                                        <p:cTn id="50" dur="26">
                                          <p:stCondLst>
                                            <p:cond delay="650"/>
                                          </p:stCondLst>
                                        </p:cTn>
                                        <p:tgtEl>
                                          <p:spTgt spid="49"/>
                                        </p:tgtEl>
                                      </p:cBhvr>
                                      <p:to x="100000" y="60000"/>
                                    </p:animScale>
                                    <p:animScale>
                                      <p:cBhvr>
                                        <p:cTn id="51" dur="166" decel="50000">
                                          <p:stCondLst>
                                            <p:cond delay="676"/>
                                          </p:stCondLst>
                                        </p:cTn>
                                        <p:tgtEl>
                                          <p:spTgt spid="49"/>
                                        </p:tgtEl>
                                      </p:cBhvr>
                                      <p:to x="100000" y="100000"/>
                                    </p:animScale>
                                    <p:animScale>
                                      <p:cBhvr>
                                        <p:cTn id="52" dur="26">
                                          <p:stCondLst>
                                            <p:cond delay="1312"/>
                                          </p:stCondLst>
                                        </p:cTn>
                                        <p:tgtEl>
                                          <p:spTgt spid="49"/>
                                        </p:tgtEl>
                                      </p:cBhvr>
                                      <p:to x="100000" y="80000"/>
                                    </p:animScale>
                                    <p:animScale>
                                      <p:cBhvr>
                                        <p:cTn id="53" dur="166" decel="50000">
                                          <p:stCondLst>
                                            <p:cond delay="1338"/>
                                          </p:stCondLst>
                                        </p:cTn>
                                        <p:tgtEl>
                                          <p:spTgt spid="49"/>
                                        </p:tgtEl>
                                      </p:cBhvr>
                                      <p:to x="100000" y="100000"/>
                                    </p:animScale>
                                    <p:animScale>
                                      <p:cBhvr>
                                        <p:cTn id="54" dur="26">
                                          <p:stCondLst>
                                            <p:cond delay="1642"/>
                                          </p:stCondLst>
                                        </p:cTn>
                                        <p:tgtEl>
                                          <p:spTgt spid="49"/>
                                        </p:tgtEl>
                                      </p:cBhvr>
                                      <p:to x="100000" y="90000"/>
                                    </p:animScale>
                                    <p:animScale>
                                      <p:cBhvr>
                                        <p:cTn id="55" dur="166" decel="50000">
                                          <p:stCondLst>
                                            <p:cond delay="1668"/>
                                          </p:stCondLst>
                                        </p:cTn>
                                        <p:tgtEl>
                                          <p:spTgt spid="49"/>
                                        </p:tgtEl>
                                      </p:cBhvr>
                                      <p:to x="100000" y="100000"/>
                                    </p:animScale>
                                    <p:animScale>
                                      <p:cBhvr>
                                        <p:cTn id="56" dur="26">
                                          <p:stCondLst>
                                            <p:cond delay="1808"/>
                                          </p:stCondLst>
                                        </p:cTn>
                                        <p:tgtEl>
                                          <p:spTgt spid="49"/>
                                        </p:tgtEl>
                                      </p:cBhvr>
                                      <p:to x="100000" y="95000"/>
                                    </p:animScale>
                                    <p:animScale>
                                      <p:cBhvr>
                                        <p:cTn id="57" dur="166" decel="50000">
                                          <p:stCondLst>
                                            <p:cond delay="1834"/>
                                          </p:stCondLst>
                                        </p:cTn>
                                        <p:tgtEl>
                                          <p:spTgt spid="49"/>
                                        </p:tgtEl>
                                      </p:cBhvr>
                                      <p:to x="100000" y="100000"/>
                                    </p:animScale>
                                  </p:childTnLst>
                                </p:cTn>
                              </p:par>
                              <p:par>
                                <p:cTn id="58" presetID="26" presetClass="entr" presetSubtype="0" fill="hold" nodeType="withEffect">
                                  <p:stCondLst>
                                    <p:cond delay="0"/>
                                  </p:stCondLst>
                                  <p:childTnLst>
                                    <p:set>
                                      <p:cBhvr>
                                        <p:cTn id="59" dur="1" fill="hold">
                                          <p:stCondLst>
                                            <p:cond delay="0"/>
                                          </p:stCondLst>
                                        </p:cTn>
                                        <p:tgtEl>
                                          <p:spTgt spid="50"/>
                                        </p:tgtEl>
                                        <p:attrNameLst>
                                          <p:attrName>style.visibility</p:attrName>
                                        </p:attrNameLst>
                                      </p:cBhvr>
                                      <p:to>
                                        <p:strVal val="visible"/>
                                      </p:to>
                                    </p:set>
                                    <p:animEffect transition="in" filter="wipe(down)">
                                      <p:cBhvr>
                                        <p:cTn id="60" dur="580">
                                          <p:stCondLst>
                                            <p:cond delay="0"/>
                                          </p:stCondLst>
                                        </p:cTn>
                                        <p:tgtEl>
                                          <p:spTgt spid="50"/>
                                        </p:tgtEl>
                                      </p:cBhvr>
                                    </p:animEffect>
                                    <p:anim calcmode="lin" valueType="num">
                                      <p:cBhvr>
                                        <p:cTn id="61" dur="1822" tmFilter="0,0; 0.14,0.36; 0.43,0.73; 0.71,0.91; 1.0,1.0">
                                          <p:stCondLst>
                                            <p:cond delay="0"/>
                                          </p:stCondLst>
                                        </p:cTn>
                                        <p:tgtEl>
                                          <p:spTgt spid="50"/>
                                        </p:tgtEl>
                                        <p:attrNameLst>
                                          <p:attrName>ppt_x</p:attrName>
                                        </p:attrNameLst>
                                      </p:cBhvr>
                                      <p:tavLst>
                                        <p:tav tm="0">
                                          <p:val>
                                            <p:strVal val="#ppt_x-0.25"/>
                                          </p:val>
                                        </p:tav>
                                        <p:tav tm="100000">
                                          <p:val>
                                            <p:strVal val="#ppt_x"/>
                                          </p:val>
                                        </p:tav>
                                      </p:tavLst>
                                    </p:anim>
                                    <p:anim calcmode="lin" valueType="num">
                                      <p:cBhvr>
                                        <p:cTn id="62" dur="664" tmFilter="0.0,0.0; 0.25,0.07; 0.50,0.2; 0.75,0.467; 1.0,1.0">
                                          <p:stCondLst>
                                            <p:cond delay="0"/>
                                          </p:stCondLst>
                                        </p:cTn>
                                        <p:tgtEl>
                                          <p:spTgt spid="50"/>
                                        </p:tgtEl>
                                        <p:attrNameLst>
                                          <p:attrName>ppt_y</p:attrName>
                                        </p:attrNameLst>
                                      </p:cBhvr>
                                      <p:tavLst>
                                        <p:tav tm="0" fmla="#ppt_y-sin(pi*$)/3">
                                          <p:val>
                                            <p:fltVal val="0.5"/>
                                          </p:val>
                                        </p:tav>
                                        <p:tav tm="100000">
                                          <p:val>
                                            <p:fltVal val="1"/>
                                          </p:val>
                                        </p:tav>
                                      </p:tavLst>
                                    </p:anim>
                                    <p:anim calcmode="lin" valueType="num">
                                      <p:cBhvr>
                                        <p:cTn id="63" dur="664" tmFilter="0, 0; 0.125,0.2665; 0.25,0.4; 0.375,0.465; 0.5,0.5;  0.625,0.535; 0.75,0.6; 0.875,0.7335; 1,1">
                                          <p:stCondLst>
                                            <p:cond delay="664"/>
                                          </p:stCondLst>
                                        </p:cTn>
                                        <p:tgtEl>
                                          <p:spTgt spid="50"/>
                                        </p:tgtEl>
                                        <p:attrNameLst>
                                          <p:attrName>ppt_y</p:attrName>
                                        </p:attrNameLst>
                                      </p:cBhvr>
                                      <p:tavLst>
                                        <p:tav tm="0" fmla="#ppt_y-sin(pi*$)/9">
                                          <p:val>
                                            <p:fltVal val="0"/>
                                          </p:val>
                                        </p:tav>
                                        <p:tav tm="100000">
                                          <p:val>
                                            <p:fltVal val="1"/>
                                          </p:val>
                                        </p:tav>
                                      </p:tavLst>
                                    </p:anim>
                                    <p:anim calcmode="lin" valueType="num">
                                      <p:cBhvr>
                                        <p:cTn id="64" dur="332" tmFilter="0, 0; 0.125,0.2665; 0.25,0.4; 0.375,0.465; 0.5,0.5;  0.625,0.535; 0.75,0.6; 0.875,0.7335; 1,1">
                                          <p:stCondLst>
                                            <p:cond delay="1324"/>
                                          </p:stCondLst>
                                        </p:cTn>
                                        <p:tgtEl>
                                          <p:spTgt spid="50"/>
                                        </p:tgtEl>
                                        <p:attrNameLst>
                                          <p:attrName>ppt_y</p:attrName>
                                        </p:attrNameLst>
                                      </p:cBhvr>
                                      <p:tavLst>
                                        <p:tav tm="0" fmla="#ppt_y-sin(pi*$)/27">
                                          <p:val>
                                            <p:fltVal val="0"/>
                                          </p:val>
                                        </p:tav>
                                        <p:tav tm="100000">
                                          <p:val>
                                            <p:fltVal val="1"/>
                                          </p:val>
                                        </p:tav>
                                      </p:tavLst>
                                    </p:anim>
                                    <p:anim calcmode="lin" valueType="num">
                                      <p:cBhvr>
                                        <p:cTn id="65" dur="164" tmFilter="0, 0; 0.125,0.2665; 0.25,0.4; 0.375,0.465; 0.5,0.5;  0.625,0.535; 0.75,0.6; 0.875,0.7335; 1,1">
                                          <p:stCondLst>
                                            <p:cond delay="1656"/>
                                          </p:stCondLst>
                                        </p:cTn>
                                        <p:tgtEl>
                                          <p:spTgt spid="50"/>
                                        </p:tgtEl>
                                        <p:attrNameLst>
                                          <p:attrName>ppt_y</p:attrName>
                                        </p:attrNameLst>
                                      </p:cBhvr>
                                      <p:tavLst>
                                        <p:tav tm="0" fmla="#ppt_y-sin(pi*$)/81">
                                          <p:val>
                                            <p:fltVal val="0"/>
                                          </p:val>
                                        </p:tav>
                                        <p:tav tm="100000">
                                          <p:val>
                                            <p:fltVal val="1"/>
                                          </p:val>
                                        </p:tav>
                                      </p:tavLst>
                                    </p:anim>
                                    <p:animScale>
                                      <p:cBhvr>
                                        <p:cTn id="66" dur="26">
                                          <p:stCondLst>
                                            <p:cond delay="650"/>
                                          </p:stCondLst>
                                        </p:cTn>
                                        <p:tgtEl>
                                          <p:spTgt spid="50"/>
                                        </p:tgtEl>
                                      </p:cBhvr>
                                      <p:to x="100000" y="60000"/>
                                    </p:animScale>
                                    <p:animScale>
                                      <p:cBhvr>
                                        <p:cTn id="67" dur="166" decel="50000">
                                          <p:stCondLst>
                                            <p:cond delay="676"/>
                                          </p:stCondLst>
                                        </p:cTn>
                                        <p:tgtEl>
                                          <p:spTgt spid="50"/>
                                        </p:tgtEl>
                                      </p:cBhvr>
                                      <p:to x="100000" y="100000"/>
                                    </p:animScale>
                                    <p:animScale>
                                      <p:cBhvr>
                                        <p:cTn id="68" dur="26">
                                          <p:stCondLst>
                                            <p:cond delay="1312"/>
                                          </p:stCondLst>
                                        </p:cTn>
                                        <p:tgtEl>
                                          <p:spTgt spid="50"/>
                                        </p:tgtEl>
                                      </p:cBhvr>
                                      <p:to x="100000" y="80000"/>
                                    </p:animScale>
                                    <p:animScale>
                                      <p:cBhvr>
                                        <p:cTn id="69" dur="166" decel="50000">
                                          <p:stCondLst>
                                            <p:cond delay="1338"/>
                                          </p:stCondLst>
                                        </p:cTn>
                                        <p:tgtEl>
                                          <p:spTgt spid="50"/>
                                        </p:tgtEl>
                                      </p:cBhvr>
                                      <p:to x="100000" y="100000"/>
                                    </p:animScale>
                                    <p:animScale>
                                      <p:cBhvr>
                                        <p:cTn id="70" dur="26">
                                          <p:stCondLst>
                                            <p:cond delay="1642"/>
                                          </p:stCondLst>
                                        </p:cTn>
                                        <p:tgtEl>
                                          <p:spTgt spid="50"/>
                                        </p:tgtEl>
                                      </p:cBhvr>
                                      <p:to x="100000" y="90000"/>
                                    </p:animScale>
                                    <p:animScale>
                                      <p:cBhvr>
                                        <p:cTn id="71" dur="166" decel="50000">
                                          <p:stCondLst>
                                            <p:cond delay="1668"/>
                                          </p:stCondLst>
                                        </p:cTn>
                                        <p:tgtEl>
                                          <p:spTgt spid="50"/>
                                        </p:tgtEl>
                                      </p:cBhvr>
                                      <p:to x="100000" y="100000"/>
                                    </p:animScale>
                                    <p:animScale>
                                      <p:cBhvr>
                                        <p:cTn id="72" dur="26">
                                          <p:stCondLst>
                                            <p:cond delay="1808"/>
                                          </p:stCondLst>
                                        </p:cTn>
                                        <p:tgtEl>
                                          <p:spTgt spid="50"/>
                                        </p:tgtEl>
                                      </p:cBhvr>
                                      <p:to x="100000" y="95000"/>
                                    </p:animScale>
                                    <p:animScale>
                                      <p:cBhvr>
                                        <p:cTn id="73" dur="166" decel="50000">
                                          <p:stCondLst>
                                            <p:cond delay="1834"/>
                                          </p:stCondLst>
                                        </p:cTn>
                                        <p:tgtEl>
                                          <p:spTgt spid="50"/>
                                        </p:tgtEl>
                                      </p:cBhvr>
                                      <p:to x="100000" y="100000"/>
                                    </p:animScale>
                                  </p:childTnLst>
                                </p:cTn>
                              </p:par>
                              <p:par>
                                <p:cTn id="74" presetID="26" presetClass="entr" presetSubtype="0" fill="hold" grpId="0" nodeType="withEffect">
                                  <p:stCondLst>
                                    <p:cond delay="0"/>
                                  </p:stCondLst>
                                  <p:childTnLst>
                                    <p:set>
                                      <p:cBhvr>
                                        <p:cTn id="75" dur="1" fill="hold">
                                          <p:stCondLst>
                                            <p:cond delay="0"/>
                                          </p:stCondLst>
                                        </p:cTn>
                                        <p:tgtEl>
                                          <p:spTgt spid="51"/>
                                        </p:tgtEl>
                                        <p:attrNameLst>
                                          <p:attrName>style.visibility</p:attrName>
                                        </p:attrNameLst>
                                      </p:cBhvr>
                                      <p:to>
                                        <p:strVal val="visible"/>
                                      </p:to>
                                    </p:set>
                                    <p:animEffect transition="in" filter="wipe(down)">
                                      <p:cBhvr>
                                        <p:cTn id="76" dur="580">
                                          <p:stCondLst>
                                            <p:cond delay="0"/>
                                          </p:stCondLst>
                                        </p:cTn>
                                        <p:tgtEl>
                                          <p:spTgt spid="51"/>
                                        </p:tgtEl>
                                      </p:cBhvr>
                                    </p:animEffect>
                                    <p:anim calcmode="lin" valueType="num">
                                      <p:cBhvr>
                                        <p:cTn id="77" dur="1822" tmFilter="0,0; 0.14,0.36; 0.43,0.73; 0.71,0.91; 1.0,1.0">
                                          <p:stCondLst>
                                            <p:cond delay="0"/>
                                          </p:stCondLst>
                                        </p:cTn>
                                        <p:tgtEl>
                                          <p:spTgt spid="51"/>
                                        </p:tgtEl>
                                        <p:attrNameLst>
                                          <p:attrName>ppt_x</p:attrName>
                                        </p:attrNameLst>
                                      </p:cBhvr>
                                      <p:tavLst>
                                        <p:tav tm="0">
                                          <p:val>
                                            <p:strVal val="#ppt_x-0.25"/>
                                          </p:val>
                                        </p:tav>
                                        <p:tav tm="100000">
                                          <p:val>
                                            <p:strVal val="#ppt_x"/>
                                          </p:val>
                                        </p:tav>
                                      </p:tavLst>
                                    </p:anim>
                                    <p:anim calcmode="lin" valueType="num">
                                      <p:cBhvr>
                                        <p:cTn id="78" dur="664" tmFilter="0.0,0.0; 0.25,0.07; 0.50,0.2; 0.75,0.467; 1.0,1.0">
                                          <p:stCondLst>
                                            <p:cond delay="0"/>
                                          </p:stCondLst>
                                        </p:cTn>
                                        <p:tgtEl>
                                          <p:spTgt spid="51"/>
                                        </p:tgtEl>
                                        <p:attrNameLst>
                                          <p:attrName>ppt_y</p:attrName>
                                        </p:attrNameLst>
                                      </p:cBhvr>
                                      <p:tavLst>
                                        <p:tav tm="0" fmla="#ppt_y-sin(pi*$)/3">
                                          <p:val>
                                            <p:fltVal val="0.5"/>
                                          </p:val>
                                        </p:tav>
                                        <p:tav tm="100000">
                                          <p:val>
                                            <p:fltVal val="1"/>
                                          </p:val>
                                        </p:tav>
                                      </p:tavLst>
                                    </p:anim>
                                    <p:anim calcmode="lin" valueType="num">
                                      <p:cBhvr>
                                        <p:cTn id="79" dur="664" tmFilter="0, 0; 0.125,0.2665; 0.25,0.4; 0.375,0.465; 0.5,0.5;  0.625,0.535; 0.75,0.6; 0.875,0.7335; 1,1">
                                          <p:stCondLst>
                                            <p:cond delay="664"/>
                                          </p:stCondLst>
                                        </p:cTn>
                                        <p:tgtEl>
                                          <p:spTgt spid="51"/>
                                        </p:tgtEl>
                                        <p:attrNameLst>
                                          <p:attrName>ppt_y</p:attrName>
                                        </p:attrNameLst>
                                      </p:cBhvr>
                                      <p:tavLst>
                                        <p:tav tm="0" fmla="#ppt_y-sin(pi*$)/9">
                                          <p:val>
                                            <p:fltVal val="0"/>
                                          </p:val>
                                        </p:tav>
                                        <p:tav tm="100000">
                                          <p:val>
                                            <p:fltVal val="1"/>
                                          </p:val>
                                        </p:tav>
                                      </p:tavLst>
                                    </p:anim>
                                    <p:anim calcmode="lin" valueType="num">
                                      <p:cBhvr>
                                        <p:cTn id="80" dur="332" tmFilter="0, 0; 0.125,0.2665; 0.25,0.4; 0.375,0.465; 0.5,0.5;  0.625,0.535; 0.75,0.6; 0.875,0.7335; 1,1">
                                          <p:stCondLst>
                                            <p:cond delay="1324"/>
                                          </p:stCondLst>
                                        </p:cTn>
                                        <p:tgtEl>
                                          <p:spTgt spid="51"/>
                                        </p:tgtEl>
                                        <p:attrNameLst>
                                          <p:attrName>ppt_y</p:attrName>
                                        </p:attrNameLst>
                                      </p:cBhvr>
                                      <p:tavLst>
                                        <p:tav tm="0" fmla="#ppt_y-sin(pi*$)/27">
                                          <p:val>
                                            <p:fltVal val="0"/>
                                          </p:val>
                                        </p:tav>
                                        <p:tav tm="100000">
                                          <p:val>
                                            <p:fltVal val="1"/>
                                          </p:val>
                                        </p:tav>
                                      </p:tavLst>
                                    </p:anim>
                                    <p:anim calcmode="lin" valueType="num">
                                      <p:cBhvr>
                                        <p:cTn id="81" dur="164" tmFilter="0, 0; 0.125,0.2665; 0.25,0.4; 0.375,0.465; 0.5,0.5;  0.625,0.535; 0.75,0.6; 0.875,0.7335; 1,1">
                                          <p:stCondLst>
                                            <p:cond delay="1656"/>
                                          </p:stCondLst>
                                        </p:cTn>
                                        <p:tgtEl>
                                          <p:spTgt spid="51"/>
                                        </p:tgtEl>
                                        <p:attrNameLst>
                                          <p:attrName>ppt_y</p:attrName>
                                        </p:attrNameLst>
                                      </p:cBhvr>
                                      <p:tavLst>
                                        <p:tav tm="0" fmla="#ppt_y-sin(pi*$)/81">
                                          <p:val>
                                            <p:fltVal val="0"/>
                                          </p:val>
                                        </p:tav>
                                        <p:tav tm="100000">
                                          <p:val>
                                            <p:fltVal val="1"/>
                                          </p:val>
                                        </p:tav>
                                      </p:tavLst>
                                    </p:anim>
                                    <p:animScale>
                                      <p:cBhvr>
                                        <p:cTn id="82" dur="26">
                                          <p:stCondLst>
                                            <p:cond delay="650"/>
                                          </p:stCondLst>
                                        </p:cTn>
                                        <p:tgtEl>
                                          <p:spTgt spid="51"/>
                                        </p:tgtEl>
                                      </p:cBhvr>
                                      <p:to x="100000" y="60000"/>
                                    </p:animScale>
                                    <p:animScale>
                                      <p:cBhvr>
                                        <p:cTn id="83" dur="166" decel="50000">
                                          <p:stCondLst>
                                            <p:cond delay="676"/>
                                          </p:stCondLst>
                                        </p:cTn>
                                        <p:tgtEl>
                                          <p:spTgt spid="51"/>
                                        </p:tgtEl>
                                      </p:cBhvr>
                                      <p:to x="100000" y="100000"/>
                                    </p:animScale>
                                    <p:animScale>
                                      <p:cBhvr>
                                        <p:cTn id="84" dur="26">
                                          <p:stCondLst>
                                            <p:cond delay="1312"/>
                                          </p:stCondLst>
                                        </p:cTn>
                                        <p:tgtEl>
                                          <p:spTgt spid="51"/>
                                        </p:tgtEl>
                                      </p:cBhvr>
                                      <p:to x="100000" y="80000"/>
                                    </p:animScale>
                                    <p:animScale>
                                      <p:cBhvr>
                                        <p:cTn id="85" dur="166" decel="50000">
                                          <p:stCondLst>
                                            <p:cond delay="1338"/>
                                          </p:stCondLst>
                                        </p:cTn>
                                        <p:tgtEl>
                                          <p:spTgt spid="51"/>
                                        </p:tgtEl>
                                      </p:cBhvr>
                                      <p:to x="100000" y="100000"/>
                                    </p:animScale>
                                    <p:animScale>
                                      <p:cBhvr>
                                        <p:cTn id="86" dur="26">
                                          <p:stCondLst>
                                            <p:cond delay="1642"/>
                                          </p:stCondLst>
                                        </p:cTn>
                                        <p:tgtEl>
                                          <p:spTgt spid="51"/>
                                        </p:tgtEl>
                                      </p:cBhvr>
                                      <p:to x="100000" y="90000"/>
                                    </p:animScale>
                                    <p:animScale>
                                      <p:cBhvr>
                                        <p:cTn id="87" dur="166" decel="50000">
                                          <p:stCondLst>
                                            <p:cond delay="1668"/>
                                          </p:stCondLst>
                                        </p:cTn>
                                        <p:tgtEl>
                                          <p:spTgt spid="51"/>
                                        </p:tgtEl>
                                      </p:cBhvr>
                                      <p:to x="100000" y="100000"/>
                                    </p:animScale>
                                    <p:animScale>
                                      <p:cBhvr>
                                        <p:cTn id="88" dur="26">
                                          <p:stCondLst>
                                            <p:cond delay="1808"/>
                                          </p:stCondLst>
                                        </p:cTn>
                                        <p:tgtEl>
                                          <p:spTgt spid="51"/>
                                        </p:tgtEl>
                                      </p:cBhvr>
                                      <p:to x="100000" y="95000"/>
                                    </p:animScale>
                                    <p:animScale>
                                      <p:cBhvr>
                                        <p:cTn id="89" dur="166" decel="50000">
                                          <p:stCondLst>
                                            <p:cond delay="1834"/>
                                          </p:stCondLst>
                                        </p:cTn>
                                        <p:tgtEl>
                                          <p:spTgt spid="51"/>
                                        </p:tgtEl>
                                      </p:cBhvr>
                                      <p:to x="100000" y="100000"/>
                                    </p:animScale>
                                  </p:childTnLst>
                                </p:cTn>
                              </p:par>
                              <p:par>
                                <p:cTn id="90" presetID="26" presetClass="entr" presetSubtype="0" fill="hold" nodeType="withEffect">
                                  <p:stCondLst>
                                    <p:cond delay="0"/>
                                  </p:stCondLst>
                                  <p:childTnLst>
                                    <p:set>
                                      <p:cBhvr>
                                        <p:cTn id="91" dur="1" fill="hold">
                                          <p:stCondLst>
                                            <p:cond delay="0"/>
                                          </p:stCondLst>
                                        </p:cTn>
                                        <p:tgtEl>
                                          <p:spTgt spid="53"/>
                                        </p:tgtEl>
                                        <p:attrNameLst>
                                          <p:attrName>style.visibility</p:attrName>
                                        </p:attrNameLst>
                                      </p:cBhvr>
                                      <p:to>
                                        <p:strVal val="visible"/>
                                      </p:to>
                                    </p:set>
                                    <p:animEffect transition="in" filter="wipe(down)">
                                      <p:cBhvr>
                                        <p:cTn id="92" dur="580">
                                          <p:stCondLst>
                                            <p:cond delay="0"/>
                                          </p:stCondLst>
                                        </p:cTn>
                                        <p:tgtEl>
                                          <p:spTgt spid="53"/>
                                        </p:tgtEl>
                                      </p:cBhvr>
                                    </p:animEffect>
                                    <p:anim calcmode="lin" valueType="num">
                                      <p:cBhvr>
                                        <p:cTn id="93" dur="1822" tmFilter="0,0; 0.14,0.36; 0.43,0.73; 0.71,0.91; 1.0,1.0">
                                          <p:stCondLst>
                                            <p:cond delay="0"/>
                                          </p:stCondLst>
                                        </p:cTn>
                                        <p:tgtEl>
                                          <p:spTgt spid="53"/>
                                        </p:tgtEl>
                                        <p:attrNameLst>
                                          <p:attrName>ppt_x</p:attrName>
                                        </p:attrNameLst>
                                      </p:cBhvr>
                                      <p:tavLst>
                                        <p:tav tm="0">
                                          <p:val>
                                            <p:strVal val="#ppt_x-0.25"/>
                                          </p:val>
                                        </p:tav>
                                        <p:tav tm="100000">
                                          <p:val>
                                            <p:strVal val="#ppt_x"/>
                                          </p:val>
                                        </p:tav>
                                      </p:tavLst>
                                    </p:anim>
                                    <p:anim calcmode="lin" valueType="num">
                                      <p:cBhvr>
                                        <p:cTn id="94" dur="664" tmFilter="0.0,0.0; 0.25,0.07; 0.50,0.2; 0.75,0.467; 1.0,1.0">
                                          <p:stCondLst>
                                            <p:cond delay="0"/>
                                          </p:stCondLst>
                                        </p:cTn>
                                        <p:tgtEl>
                                          <p:spTgt spid="53"/>
                                        </p:tgtEl>
                                        <p:attrNameLst>
                                          <p:attrName>ppt_y</p:attrName>
                                        </p:attrNameLst>
                                      </p:cBhvr>
                                      <p:tavLst>
                                        <p:tav tm="0" fmla="#ppt_y-sin(pi*$)/3">
                                          <p:val>
                                            <p:fltVal val="0.5"/>
                                          </p:val>
                                        </p:tav>
                                        <p:tav tm="100000">
                                          <p:val>
                                            <p:fltVal val="1"/>
                                          </p:val>
                                        </p:tav>
                                      </p:tavLst>
                                    </p:anim>
                                    <p:anim calcmode="lin" valueType="num">
                                      <p:cBhvr>
                                        <p:cTn id="95" dur="664" tmFilter="0, 0; 0.125,0.2665; 0.25,0.4; 0.375,0.465; 0.5,0.5;  0.625,0.535; 0.75,0.6; 0.875,0.7335; 1,1">
                                          <p:stCondLst>
                                            <p:cond delay="664"/>
                                          </p:stCondLst>
                                        </p:cTn>
                                        <p:tgtEl>
                                          <p:spTgt spid="53"/>
                                        </p:tgtEl>
                                        <p:attrNameLst>
                                          <p:attrName>ppt_y</p:attrName>
                                        </p:attrNameLst>
                                      </p:cBhvr>
                                      <p:tavLst>
                                        <p:tav tm="0" fmla="#ppt_y-sin(pi*$)/9">
                                          <p:val>
                                            <p:fltVal val="0"/>
                                          </p:val>
                                        </p:tav>
                                        <p:tav tm="100000">
                                          <p:val>
                                            <p:fltVal val="1"/>
                                          </p:val>
                                        </p:tav>
                                      </p:tavLst>
                                    </p:anim>
                                    <p:anim calcmode="lin" valueType="num">
                                      <p:cBhvr>
                                        <p:cTn id="96" dur="332" tmFilter="0, 0; 0.125,0.2665; 0.25,0.4; 0.375,0.465; 0.5,0.5;  0.625,0.535; 0.75,0.6; 0.875,0.7335; 1,1">
                                          <p:stCondLst>
                                            <p:cond delay="1324"/>
                                          </p:stCondLst>
                                        </p:cTn>
                                        <p:tgtEl>
                                          <p:spTgt spid="53"/>
                                        </p:tgtEl>
                                        <p:attrNameLst>
                                          <p:attrName>ppt_y</p:attrName>
                                        </p:attrNameLst>
                                      </p:cBhvr>
                                      <p:tavLst>
                                        <p:tav tm="0" fmla="#ppt_y-sin(pi*$)/27">
                                          <p:val>
                                            <p:fltVal val="0"/>
                                          </p:val>
                                        </p:tav>
                                        <p:tav tm="100000">
                                          <p:val>
                                            <p:fltVal val="1"/>
                                          </p:val>
                                        </p:tav>
                                      </p:tavLst>
                                    </p:anim>
                                    <p:anim calcmode="lin" valueType="num">
                                      <p:cBhvr>
                                        <p:cTn id="97" dur="164" tmFilter="0, 0; 0.125,0.2665; 0.25,0.4; 0.375,0.465; 0.5,0.5;  0.625,0.535; 0.75,0.6; 0.875,0.7335; 1,1">
                                          <p:stCondLst>
                                            <p:cond delay="1656"/>
                                          </p:stCondLst>
                                        </p:cTn>
                                        <p:tgtEl>
                                          <p:spTgt spid="53"/>
                                        </p:tgtEl>
                                        <p:attrNameLst>
                                          <p:attrName>ppt_y</p:attrName>
                                        </p:attrNameLst>
                                      </p:cBhvr>
                                      <p:tavLst>
                                        <p:tav tm="0" fmla="#ppt_y-sin(pi*$)/81">
                                          <p:val>
                                            <p:fltVal val="0"/>
                                          </p:val>
                                        </p:tav>
                                        <p:tav tm="100000">
                                          <p:val>
                                            <p:fltVal val="1"/>
                                          </p:val>
                                        </p:tav>
                                      </p:tavLst>
                                    </p:anim>
                                    <p:animScale>
                                      <p:cBhvr>
                                        <p:cTn id="98" dur="26">
                                          <p:stCondLst>
                                            <p:cond delay="650"/>
                                          </p:stCondLst>
                                        </p:cTn>
                                        <p:tgtEl>
                                          <p:spTgt spid="53"/>
                                        </p:tgtEl>
                                      </p:cBhvr>
                                      <p:to x="100000" y="60000"/>
                                    </p:animScale>
                                    <p:animScale>
                                      <p:cBhvr>
                                        <p:cTn id="99" dur="166" decel="50000">
                                          <p:stCondLst>
                                            <p:cond delay="676"/>
                                          </p:stCondLst>
                                        </p:cTn>
                                        <p:tgtEl>
                                          <p:spTgt spid="53"/>
                                        </p:tgtEl>
                                      </p:cBhvr>
                                      <p:to x="100000" y="100000"/>
                                    </p:animScale>
                                    <p:animScale>
                                      <p:cBhvr>
                                        <p:cTn id="100" dur="26">
                                          <p:stCondLst>
                                            <p:cond delay="1312"/>
                                          </p:stCondLst>
                                        </p:cTn>
                                        <p:tgtEl>
                                          <p:spTgt spid="53"/>
                                        </p:tgtEl>
                                      </p:cBhvr>
                                      <p:to x="100000" y="80000"/>
                                    </p:animScale>
                                    <p:animScale>
                                      <p:cBhvr>
                                        <p:cTn id="101" dur="166" decel="50000">
                                          <p:stCondLst>
                                            <p:cond delay="1338"/>
                                          </p:stCondLst>
                                        </p:cTn>
                                        <p:tgtEl>
                                          <p:spTgt spid="53"/>
                                        </p:tgtEl>
                                      </p:cBhvr>
                                      <p:to x="100000" y="100000"/>
                                    </p:animScale>
                                    <p:animScale>
                                      <p:cBhvr>
                                        <p:cTn id="102" dur="26">
                                          <p:stCondLst>
                                            <p:cond delay="1642"/>
                                          </p:stCondLst>
                                        </p:cTn>
                                        <p:tgtEl>
                                          <p:spTgt spid="53"/>
                                        </p:tgtEl>
                                      </p:cBhvr>
                                      <p:to x="100000" y="90000"/>
                                    </p:animScale>
                                    <p:animScale>
                                      <p:cBhvr>
                                        <p:cTn id="103" dur="166" decel="50000">
                                          <p:stCondLst>
                                            <p:cond delay="1668"/>
                                          </p:stCondLst>
                                        </p:cTn>
                                        <p:tgtEl>
                                          <p:spTgt spid="53"/>
                                        </p:tgtEl>
                                      </p:cBhvr>
                                      <p:to x="100000" y="100000"/>
                                    </p:animScale>
                                    <p:animScale>
                                      <p:cBhvr>
                                        <p:cTn id="104" dur="26">
                                          <p:stCondLst>
                                            <p:cond delay="1808"/>
                                          </p:stCondLst>
                                        </p:cTn>
                                        <p:tgtEl>
                                          <p:spTgt spid="53"/>
                                        </p:tgtEl>
                                      </p:cBhvr>
                                      <p:to x="100000" y="95000"/>
                                    </p:animScale>
                                    <p:animScale>
                                      <p:cBhvr>
                                        <p:cTn id="105" dur="166" decel="50000">
                                          <p:stCondLst>
                                            <p:cond delay="1834"/>
                                          </p:stCondLst>
                                        </p:cTn>
                                        <p:tgtEl>
                                          <p:spTgt spid="53"/>
                                        </p:tgtEl>
                                      </p:cBhvr>
                                      <p:to x="100000" y="100000"/>
                                    </p:animScale>
                                  </p:childTnLst>
                                </p:cTn>
                              </p:par>
                              <p:par>
                                <p:cTn id="106" presetID="26" presetClass="entr" presetSubtype="0" fill="hold" grpId="0" nodeType="withEffect">
                                  <p:stCondLst>
                                    <p:cond delay="0"/>
                                  </p:stCondLst>
                                  <p:childTnLst>
                                    <p:set>
                                      <p:cBhvr>
                                        <p:cTn id="107" dur="1" fill="hold">
                                          <p:stCondLst>
                                            <p:cond delay="0"/>
                                          </p:stCondLst>
                                        </p:cTn>
                                        <p:tgtEl>
                                          <p:spTgt spid="54"/>
                                        </p:tgtEl>
                                        <p:attrNameLst>
                                          <p:attrName>style.visibility</p:attrName>
                                        </p:attrNameLst>
                                      </p:cBhvr>
                                      <p:to>
                                        <p:strVal val="visible"/>
                                      </p:to>
                                    </p:set>
                                    <p:animEffect transition="in" filter="wipe(down)">
                                      <p:cBhvr>
                                        <p:cTn id="108" dur="580">
                                          <p:stCondLst>
                                            <p:cond delay="0"/>
                                          </p:stCondLst>
                                        </p:cTn>
                                        <p:tgtEl>
                                          <p:spTgt spid="54"/>
                                        </p:tgtEl>
                                      </p:cBhvr>
                                    </p:animEffect>
                                    <p:anim calcmode="lin" valueType="num">
                                      <p:cBhvr>
                                        <p:cTn id="109" dur="1822" tmFilter="0,0; 0.14,0.36; 0.43,0.73; 0.71,0.91; 1.0,1.0">
                                          <p:stCondLst>
                                            <p:cond delay="0"/>
                                          </p:stCondLst>
                                        </p:cTn>
                                        <p:tgtEl>
                                          <p:spTgt spid="54"/>
                                        </p:tgtEl>
                                        <p:attrNameLst>
                                          <p:attrName>ppt_x</p:attrName>
                                        </p:attrNameLst>
                                      </p:cBhvr>
                                      <p:tavLst>
                                        <p:tav tm="0">
                                          <p:val>
                                            <p:strVal val="#ppt_x-0.25"/>
                                          </p:val>
                                        </p:tav>
                                        <p:tav tm="100000">
                                          <p:val>
                                            <p:strVal val="#ppt_x"/>
                                          </p:val>
                                        </p:tav>
                                      </p:tavLst>
                                    </p:anim>
                                    <p:anim calcmode="lin" valueType="num">
                                      <p:cBhvr>
                                        <p:cTn id="110" dur="664" tmFilter="0.0,0.0; 0.25,0.07; 0.50,0.2; 0.75,0.467; 1.0,1.0">
                                          <p:stCondLst>
                                            <p:cond delay="0"/>
                                          </p:stCondLst>
                                        </p:cTn>
                                        <p:tgtEl>
                                          <p:spTgt spid="54"/>
                                        </p:tgtEl>
                                        <p:attrNameLst>
                                          <p:attrName>ppt_y</p:attrName>
                                        </p:attrNameLst>
                                      </p:cBhvr>
                                      <p:tavLst>
                                        <p:tav tm="0" fmla="#ppt_y-sin(pi*$)/3">
                                          <p:val>
                                            <p:fltVal val="0.5"/>
                                          </p:val>
                                        </p:tav>
                                        <p:tav tm="100000">
                                          <p:val>
                                            <p:fltVal val="1"/>
                                          </p:val>
                                        </p:tav>
                                      </p:tavLst>
                                    </p:anim>
                                    <p:anim calcmode="lin" valueType="num">
                                      <p:cBhvr>
                                        <p:cTn id="111" dur="664" tmFilter="0, 0; 0.125,0.2665; 0.25,0.4; 0.375,0.465; 0.5,0.5;  0.625,0.535; 0.75,0.6; 0.875,0.7335; 1,1">
                                          <p:stCondLst>
                                            <p:cond delay="664"/>
                                          </p:stCondLst>
                                        </p:cTn>
                                        <p:tgtEl>
                                          <p:spTgt spid="54"/>
                                        </p:tgtEl>
                                        <p:attrNameLst>
                                          <p:attrName>ppt_y</p:attrName>
                                        </p:attrNameLst>
                                      </p:cBhvr>
                                      <p:tavLst>
                                        <p:tav tm="0" fmla="#ppt_y-sin(pi*$)/9">
                                          <p:val>
                                            <p:fltVal val="0"/>
                                          </p:val>
                                        </p:tav>
                                        <p:tav tm="100000">
                                          <p:val>
                                            <p:fltVal val="1"/>
                                          </p:val>
                                        </p:tav>
                                      </p:tavLst>
                                    </p:anim>
                                    <p:anim calcmode="lin" valueType="num">
                                      <p:cBhvr>
                                        <p:cTn id="112" dur="332" tmFilter="0, 0; 0.125,0.2665; 0.25,0.4; 0.375,0.465; 0.5,0.5;  0.625,0.535; 0.75,0.6; 0.875,0.7335; 1,1">
                                          <p:stCondLst>
                                            <p:cond delay="1324"/>
                                          </p:stCondLst>
                                        </p:cTn>
                                        <p:tgtEl>
                                          <p:spTgt spid="54"/>
                                        </p:tgtEl>
                                        <p:attrNameLst>
                                          <p:attrName>ppt_y</p:attrName>
                                        </p:attrNameLst>
                                      </p:cBhvr>
                                      <p:tavLst>
                                        <p:tav tm="0" fmla="#ppt_y-sin(pi*$)/27">
                                          <p:val>
                                            <p:fltVal val="0"/>
                                          </p:val>
                                        </p:tav>
                                        <p:tav tm="100000">
                                          <p:val>
                                            <p:fltVal val="1"/>
                                          </p:val>
                                        </p:tav>
                                      </p:tavLst>
                                    </p:anim>
                                    <p:anim calcmode="lin" valueType="num">
                                      <p:cBhvr>
                                        <p:cTn id="113" dur="164" tmFilter="0, 0; 0.125,0.2665; 0.25,0.4; 0.375,0.465; 0.5,0.5;  0.625,0.535; 0.75,0.6; 0.875,0.7335; 1,1">
                                          <p:stCondLst>
                                            <p:cond delay="1656"/>
                                          </p:stCondLst>
                                        </p:cTn>
                                        <p:tgtEl>
                                          <p:spTgt spid="54"/>
                                        </p:tgtEl>
                                        <p:attrNameLst>
                                          <p:attrName>ppt_y</p:attrName>
                                        </p:attrNameLst>
                                      </p:cBhvr>
                                      <p:tavLst>
                                        <p:tav tm="0" fmla="#ppt_y-sin(pi*$)/81">
                                          <p:val>
                                            <p:fltVal val="0"/>
                                          </p:val>
                                        </p:tav>
                                        <p:tav tm="100000">
                                          <p:val>
                                            <p:fltVal val="1"/>
                                          </p:val>
                                        </p:tav>
                                      </p:tavLst>
                                    </p:anim>
                                    <p:animScale>
                                      <p:cBhvr>
                                        <p:cTn id="114" dur="26">
                                          <p:stCondLst>
                                            <p:cond delay="650"/>
                                          </p:stCondLst>
                                        </p:cTn>
                                        <p:tgtEl>
                                          <p:spTgt spid="54"/>
                                        </p:tgtEl>
                                      </p:cBhvr>
                                      <p:to x="100000" y="60000"/>
                                    </p:animScale>
                                    <p:animScale>
                                      <p:cBhvr>
                                        <p:cTn id="115" dur="166" decel="50000">
                                          <p:stCondLst>
                                            <p:cond delay="676"/>
                                          </p:stCondLst>
                                        </p:cTn>
                                        <p:tgtEl>
                                          <p:spTgt spid="54"/>
                                        </p:tgtEl>
                                      </p:cBhvr>
                                      <p:to x="100000" y="100000"/>
                                    </p:animScale>
                                    <p:animScale>
                                      <p:cBhvr>
                                        <p:cTn id="116" dur="26">
                                          <p:stCondLst>
                                            <p:cond delay="1312"/>
                                          </p:stCondLst>
                                        </p:cTn>
                                        <p:tgtEl>
                                          <p:spTgt spid="54"/>
                                        </p:tgtEl>
                                      </p:cBhvr>
                                      <p:to x="100000" y="80000"/>
                                    </p:animScale>
                                    <p:animScale>
                                      <p:cBhvr>
                                        <p:cTn id="117" dur="166" decel="50000">
                                          <p:stCondLst>
                                            <p:cond delay="1338"/>
                                          </p:stCondLst>
                                        </p:cTn>
                                        <p:tgtEl>
                                          <p:spTgt spid="54"/>
                                        </p:tgtEl>
                                      </p:cBhvr>
                                      <p:to x="100000" y="100000"/>
                                    </p:animScale>
                                    <p:animScale>
                                      <p:cBhvr>
                                        <p:cTn id="118" dur="26">
                                          <p:stCondLst>
                                            <p:cond delay="1642"/>
                                          </p:stCondLst>
                                        </p:cTn>
                                        <p:tgtEl>
                                          <p:spTgt spid="54"/>
                                        </p:tgtEl>
                                      </p:cBhvr>
                                      <p:to x="100000" y="90000"/>
                                    </p:animScale>
                                    <p:animScale>
                                      <p:cBhvr>
                                        <p:cTn id="119" dur="166" decel="50000">
                                          <p:stCondLst>
                                            <p:cond delay="1668"/>
                                          </p:stCondLst>
                                        </p:cTn>
                                        <p:tgtEl>
                                          <p:spTgt spid="54"/>
                                        </p:tgtEl>
                                      </p:cBhvr>
                                      <p:to x="100000" y="100000"/>
                                    </p:animScale>
                                    <p:animScale>
                                      <p:cBhvr>
                                        <p:cTn id="120" dur="26">
                                          <p:stCondLst>
                                            <p:cond delay="1808"/>
                                          </p:stCondLst>
                                        </p:cTn>
                                        <p:tgtEl>
                                          <p:spTgt spid="54"/>
                                        </p:tgtEl>
                                      </p:cBhvr>
                                      <p:to x="100000" y="95000"/>
                                    </p:animScale>
                                    <p:animScale>
                                      <p:cBhvr>
                                        <p:cTn id="121" dur="166" decel="50000">
                                          <p:stCondLst>
                                            <p:cond delay="1834"/>
                                          </p:stCondLst>
                                        </p:cTn>
                                        <p:tgtEl>
                                          <p:spTgt spid="54"/>
                                        </p:tgtEl>
                                      </p:cBhvr>
                                      <p:to x="100000" y="100000"/>
                                    </p:animScale>
                                  </p:childTnLst>
                                </p:cTn>
                              </p:par>
                              <p:par>
                                <p:cTn id="122" presetID="26" presetClass="entr" presetSubtype="0" fill="hold" grpId="0" nodeType="withEffect">
                                  <p:stCondLst>
                                    <p:cond delay="0"/>
                                  </p:stCondLst>
                                  <p:childTnLst>
                                    <p:set>
                                      <p:cBhvr>
                                        <p:cTn id="123" dur="1" fill="hold">
                                          <p:stCondLst>
                                            <p:cond delay="0"/>
                                          </p:stCondLst>
                                        </p:cTn>
                                        <p:tgtEl>
                                          <p:spTgt spid="56"/>
                                        </p:tgtEl>
                                        <p:attrNameLst>
                                          <p:attrName>style.visibility</p:attrName>
                                        </p:attrNameLst>
                                      </p:cBhvr>
                                      <p:to>
                                        <p:strVal val="visible"/>
                                      </p:to>
                                    </p:set>
                                    <p:animEffect transition="in" filter="wipe(down)">
                                      <p:cBhvr>
                                        <p:cTn id="124" dur="580">
                                          <p:stCondLst>
                                            <p:cond delay="0"/>
                                          </p:stCondLst>
                                        </p:cTn>
                                        <p:tgtEl>
                                          <p:spTgt spid="56"/>
                                        </p:tgtEl>
                                      </p:cBhvr>
                                    </p:animEffect>
                                    <p:anim calcmode="lin" valueType="num">
                                      <p:cBhvr>
                                        <p:cTn id="125" dur="1822" tmFilter="0,0; 0.14,0.36; 0.43,0.73; 0.71,0.91; 1.0,1.0">
                                          <p:stCondLst>
                                            <p:cond delay="0"/>
                                          </p:stCondLst>
                                        </p:cTn>
                                        <p:tgtEl>
                                          <p:spTgt spid="56"/>
                                        </p:tgtEl>
                                        <p:attrNameLst>
                                          <p:attrName>ppt_x</p:attrName>
                                        </p:attrNameLst>
                                      </p:cBhvr>
                                      <p:tavLst>
                                        <p:tav tm="0">
                                          <p:val>
                                            <p:strVal val="#ppt_x-0.25"/>
                                          </p:val>
                                        </p:tav>
                                        <p:tav tm="100000">
                                          <p:val>
                                            <p:strVal val="#ppt_x"/>
                                          </p:val>
                                        </p:tav>
                                      </p:tavLst>
                                    </p:anim>
                                    <p:anim calcmode="lin" valueType="num">
                                      <p:cBhvr>
                                        <p:cTn id="126" dur="664" tmFilter="0.0,0.0; 0.25,0.07; 0.50,0.2; 0.75,0.467; 1.0,1.0">
                                          <p:stCondLst>
                                            <p:cond delay="0"/>
                                          </p:stCondLst>
                                        </p:cTn>
                                        <p:tgtEl>
                                          <p:spTgt spid="56"/>
                                        </p:tgtEl>
                                        <p:attrNameLst>
                                          <p:attrName>ppt_y</p:attrName>
                                        </p:attrNameLst>
                                      </p:cBhvr>
                                      <p:tavLst>
                                        <p:tav tm="0" fmla="#ppt_y-sin(pi*$)/3">
                                          <p:val>
                                            <p:fltVal val="0.5"/>
                                          </p:val>
                                        </p:tav>
                                        <p:tav tm="100000">
                                          <p:val>
                                            <p:fltVal val="1"/>
                                          </p:val>
                                        </p:tav>
                                      </p:tavLst>
                                    </p:anim>
                                    <p:anim calcmode="lin" valueType="num">
                                      <p:cBhvr>
                                        <p:cTn id="127" dur="664" tmFilter="0, 0; 0.125,0.2665; 0.25,0.4; 0.375,0.465; 0.5,0.5;  0.625,0.535; 0.75,0.6; 0.875,0.7335; 1,1">
                                          <p:stCondLst>
                                            <p:cond delay="664"/>
                                          </p:stCondLst>
                                        </p:cTn>
                                        <p:tgtEl>
                                          <p:spTgt spid="56"/>
                                        </p:tgtEl>
                                        <p:attrNameLst>
                                          <p:attrName>ppt_y</p:attrName>
                                        </p:attrNameLst>
                                      </p:cBhvr>
                                      <p:tavLst>
                                        <p:tav tm="0" fmla="#ppt_y-sin(pi*$)/9">
                                          <p:val>
                                            <p:fltVal val="0"/>
                                          </p:val>
                                        </p:tav>
                                        <p:tav tm="100000">
                                          <p:val>
                                            <p:fltVal val="1"/>
                                          </p:val>
                                        </p:tav>
                                      </p:tavLst>
                                    </p:anim>
                                    <p:anim calcmode="lin" valueType="num">
                                      <p:cBhvr>
                                        <p:cTn id="128" dur="332" tmFilter="0, 0; 0.125,0.2665; 0.25,0.4; 0.375,0.465; 0.5,0.5;  0.625,0.535; 0.75,0.6; 0.875,0.7335; 1,1">
                                          <p:stCondLst>
                                            <p:cond delay="1324"/>
                                          </p:stCondLst>
                                        </p:cTn>
                                        <p:tgtEl>
                                          <p:spTgt spid="56"/>
                                        </p:tgtEl>
                                        <p:attrNameLst>
                                          <p:attrName>ppt_y</p:attrName>
                                        </p:attrNameLst>
                                      </p:cBhvr>
                                      <p:tavLst>
                                        <p:tav tm="0" fmla="#ppt_y-sin(pi*$)/27">
                                          <p:val>
                                            <p:fltVal val="0"/>
                                          </p:val>
                                        </p:tav>
                                        <p:tav tm="100000">
                                          <p:val>
                                            <p:fltVal val="1"/>
                                          </p:val>
                                        </p:tav>
                                      </p:tavLst>
                                    </p:anim>
                                    <p:anim calcmode="lin" valueType="num">
                                      <p:cBhvr>
                                        <p:cTn id="129" dur="164" tmFilter="0, 0; 0.125,0.2665; 0.25,0.4; 0.375,0.465; 0.5,0.5;  0.625,0.535; 0.75,0.6; 0.875,0.7335; 1,1">
                                          <p:stCondLst>
                                            <p:cond delay="1656"/>
                                          </p:stCondLst>
                                        </p:cTn>
                                        <p:tgtEl>
                                          <p:spTgt spid="56"/>
                                        </p:tgtEl>
                                        <p:attrNameLst>
                                          <p:attrName>ppt_y</p:attrName>
                                        </p:attrNameLst>
                                      </p:cBhvr>
                                      <p:tavLst>
                                        <p:tav tm="0" fmla="#ppt_y-sin(pi*$)/81">
                                          <p:val>
                                            <p:fltVal val="0"/>
                                          </p:val>
                                        </p:tav>
                                        <p:tav tm="100000">
                                          <p:val>
                                            <p:fltVal val="1"/>
                                          </p:val>
                                        </p:tav>
                                      </p:tavLst>
                                    </p:anim>
                                    <p:animScale>
                                      <p:cBhvr>
                                        <p:cTn id="130" dur="26">
                                          <p:stCondLst>
                                            <p:cond delay="650"/>
                                          </p:stCondLst>
                                        </p:cTn>
                                        <p:tgtEl>
                                          <p:spTgt spid="56"/>
                                        </p:tgtEl>
                                      </p:cBhvr>
                                      <p:to x="100000" y="60000"/>
                                    </p:animScale>
                                    <p:animScale>
                                      <p:cBhvr>
                                        <p:cTn id="131" dur="166" decel="50000">
                                          <p:stCondLst>
                                            <p:cond delay="676"/>
                                          </p:stCondLst>
                                        </p:cTn>
                                        <p:tgtEl>
                                          <p:spTgt spid="56"/>
                                        </p:tgtEl>
                                      </p:cBhvr>
                                      <p:to x="100000" y="100000"/>
                                    </p:animScale>
                                    <p:animScale>
                                      <p:cBhvr>
                                        <p:cTn id="132" dur="26">
                                          <p:stCondLst>
                                            <p:cond delay="1312"/>
                                          </p:stCondLst>
                                        </p:cTn>
                                        <p:tgtEl>
                                          <p:spTgt spid="56"/>
                                        </p:tgtEl>
                                      </p:cBhvr>
                                      <p:to x="100000" y="80000"/>
                                    </p:animScale>
                                    <p:animScale>
                                      <p:cBhvr>
                                        <p:cTn id="133" dur="166" decel="50000">
                                          <p:stCondLst>
                                            <p:cond delay="1338"/>
                                          </p:stCondLst>
                                        </p:cTn>
                                        <p:tgtEl>
                                          <p:spTgt spid="56"/>
                                        </p:tgtEl>
                                      </p:cBhvr>
                                      <p:to x="100000" y="100000"/>
                                    </p:animScale>
                                    <p:animScale>
                                      <p:cBhvr>
                                        <p:cTn id="134" dur="26">
                                          <p:stCondLst>
                                            <p:cond delay="1642"/>
                                          </p:stCondLst>
                                        </p:cTn>
                                        <p:tgtEl>
                                          <p:spTgt spid="56"/>
                                        </p:tgtEl>
                                      </p:cBhvr>
                                      <p:to x="100000" y="90000"/>
                                    </p:animScale>
                                    <p:animScale>
                                      <p:cBhvr>
                                        <p:cTn id="135" dur="166" decel="50000">
                                          <p:stCondLst>
                                            <p:cond delay="1668"/>
                                          </p:stCondLst>
                                        </p:cTn>
                                        <p:tgtEl>
                                          <p:spTgt spid="56"/>
                                        </p:tgtEl>
                                      </p:cBhvr>
                                      <p:to x="100000" y="100000"/>
                                    </p:animScale>
                                    <p:animScale>
                                      <p:cBhvr>
                                        <p:cTn id="136" dur="26">
                                          <p:stCondLst>
                                            <p:cond delay="1808"/>
                                          </p:stCondLst>
                                        </p:cTn>
                                        <p:tgtEl>
                                          <p:spTgt spid="56"/>
                                        </p:tgtEl>
                                      </p:cBhvr>
                                      <p:to x="100000" y="95000"/>
                                    </p:animScale>
                                    <p:animScale>
                                      <p:cBhvr>
                                        <p:cTn id="137" dur="166" decel="50000">
                                          <p:stCondLst>
                                            <p:cond delay="1834"/>
                                          </p:stCondLst>
                                        </p:cTn>
                                        <p:tgtEl>
                                          <p:spTgt spid="56"/>
                                        </p:tgtEl>
                                      </p:cBhvr>
                                      <p:to x="100000" y="100000"/>
                                    </p:animScale>
                                  </p:childTnLst>
                                </p:cTn>
                              </p:par>
                              <p:par>
                                <p:cTn id="138" presetID="26" presetClass="entr" presetSubtype="0" fill="hold" nodeType="withEffect">
                                  <p:stCondLst>
                                    <p:cond delay="0"/>
                                  </p:stCondLst>
                                  <p:childTnLst>
                                    <p:set>
                                      <p:cBhvr>
                                        <p:cTn id="139" dur="1" fill="hold">
                                          <p:stCondLst>
                                            <p:cond delay="0"/>
                                          </p:stCondLst>
                                        </p:cTn>
                                        <p:tgtEl>
                                          <p:spTgt spid="57"/>
                                        </p:tgtEl>
                                        <p:attrNameLst>
                                          <p:attrName>style.visibility</p:attrName>
                                        </p:attrNameLst>
                                      </p:cBhvr>
                                      <p:to>
                                        <p:strVal val="visible"/>
                                      </p:to>
                                    </p:set>
                                    <p:animEffect transition="in" filter="wipe(down)">
                                      <p:cBhvr>
                                        <p:cTn id="140" dur="580">
                                          <p:stCondLst>
                                            <p:cond delay="0"/>
                                          </p:stCondLst>
                                        </p:cTn>
                                        <p:tgtEl>
                                          <p:spTgt spid="57"/>
                                        </p:tgtEl>
                                      </p:cBhvr>
                                    </p:animEffect>
                                    <p:anim calcmode="lin" valueType="num">
                                      <p:cBhvr>
                                        <p:cTn id="141" dur="1822" tmFilter="0,0; 0.14,0.36; 0.43,0.73; 0.71,0.91; 1.0,1.0">
                                          <p:stCondLst>
                                            <p:cond delay="0"/>
                                          </p:stCondLst>
                                        </p:cTn>
                                        <p:tgtEl>
                                          <p:spTgt spid="57"/>
                                        </p:tgtEl>
                                        <p:attrNameLst>
                                          <p:attrName>ppt_x</p:attrName>
                                        </p:attrNameLst>
                                      </p:cBhvr>
                                      <p:tavLst>
                                        <p:tav tm="0">
                                          <p:val>
                                            <p:strVal val="#ppt_x-0.25"/>
                                          </p:val>
                                        </p:tav>
                                        <p:tav tm="100000">
                                          <p:val>
                                            <p:strVal val="#ppt_x"/>
                                          </p:val>
                                        </p:tav>
                                      </p:tavLst>
                                    </p:anim>
                                    <p:anim calcmode="lin" valueType="num">
                                      <p:cBhvr>
                                        <p:cTn id="142" dur="664" tmFilter="0.0,0.0; 0.25,0.07; 0.50,0.2; 0.75,0.467; 1.0,1.0">
                                          <p:stCondLst>
                                            <p:cond delay="0"/>
                                          </p:stCondLst>
                                        </p:cTn>
                                        <p:tgtEl>
                                          <p:spTgt spid="57"/>
                                        </p:tgtEl>
                                        <p:attrNameLst>
                                          <p:attrName>ppt_y</p:attrName>
                                        </p:attrNameLst>
                                      </p:cBhvr>
                                      <p:tavLst>
                                        <p:tav tm="0" fmla="#ppt_y-sin(pi*$)/3">
                                          <p:val>
                                            <p:fltVal val="0.5"/>
                                          </p:val>
                                        </p:tav>
                                        <p:tav tm="100000">
                                          <p:val>
                                            <p:fltVal val="1"/>
                                          </p:val>
                                        </p:tav>
                                      </p:tavLst>
                                    </p:anim>
                                    <p:anim calcmode="lin" valueType="num">
                                      <p:cBhvr>
                                        <p:cTn id="143" dur="664" tmFilter="0, 0; 0.125,0.2665; 0.25,0.4; 0.375,0.465; 0.5,0.5;  0.625,0.535; 0.75,0.6; 0.875,0.7335; 1,1">
                                          <p:stCondLst>
                                            <p:cond delay="664"/>
                                          </p:stCondLst>
                                        </p:cTn>
                                        <p:tgtEl>
                                          <p:spTgt spid="57"/>
                                        </p:tgtEl>
                                        <p:attrNameLst>
                                          <p:attrName>ppt_y</p:attrName>
                                        </p:attrNameLst>
                                      </p:cBhvr>
                                      <p:tavLst>
                                        <p:tav tm="0" fmla="#ppt_y-sin(pi*$)/9">
                                          <p:val>
                                            <p:fltVal val="0"/>
                                          </p:val>
                                        </p:tav>
                                        <p:tav tm="100000">
                                          <p:val>
                                            <p:fltVal val="1"/>
                                          </p:val>
                                        </p:tav>
                                      </p:tavLst>
                                    </p:anim>
                                    <p:anim calcmode="lin" valueType="num">
                                      <p:cBhvr>
                                        <p:cTn id="144" dur="332" tmFilter="0, 0; 0.125,0.2665; 0.25,0.4; 0.375,0.465; 0.5,0.5;  0.625,0.535; 0.75,0.6; 0.875,0.7335; 1,1">
                                          <p:stCondLst>
                                            <p:cond delay="1324"/>
                                          </p:stCondLst>
                                        </p:cTn>
                                        <p:tgtEl>
                                          <p:spTgt spid="57"/>
                                        </p:tgtEl>
                                        <p:attrNameLst>
                                          <p:attrName>ppt_y</p:attrName>
                                        </p:attrNameLst>
                                      </p:cBhvr>
                                      <p:tavLst>
                                        <p:tav tm="0" fmla="#ppt_y-sin(pi*$)/27">
                                          <p:val>
                                            <p:fltVal val="0"/>
                                          </p:val>
                                        </p:tav>
                                        <p:tav tm="100000">
                                          <p:val>
                                            <p:fltVal val="1"/>
                                          </p:val>
                                        </p:tav>
                                      </p:tavLst>
                                    </p:anim>
                                    <p:anim calcmode="lin" valueType="num">
                                      <p:cBhvr>
                                        <p:cTn id="145" dur="164" tmFilter="0, 0; 0.125,0.2665; 0.25,0.4; 0.375,0.465; 0.5,0.5;  0.625,0.535; 0.75,0.6; 0.875,0.7335; 1,1">
                                          <p:stCondLst>
                                            <p:cond delay="1656"/>
                                          </p:stCondLst>
                                        </p:cTn>
                                        <p:tgtEl>
                                          <p:spTgt spid="57"/>
                                        </p:tgtEl>
                                        <p:attrNameLst>
                                          <p:attrName>ppt_y</p:attrName>
                                        </p:attrNameLst>
                                      </p:cBhvr>
                                      <p:tavLst>
                                        <p:tav tm="0" fmla="#ppt_y-sin(pi*$)/81">
                                          <p:val>
                                            <p:fltVal val="0"/>
                                          </p:val>
                                        </p:tav>
                                        <p:tav tm="100000">
                                          <p:val>
                                            <p:fltVal val="1"/>
                                          </p:val>
                                        </p:tav>
                                      </p:tavLst>
                                    </p:anim>
                                    <p:animScale>
                                      <p:cBhvr>
                                        <p:cTn id="146" dur="26">
                                          <p:stCondLst>
                                            <p:cond delay="650"/>
                                          </p:stCondLst>
                                        </p:cTn>
                                        <p:tgtEl>
                                          <p:spTgt spid="57"/>
                                        </p:tgtEl>
                                      </p:cBhvr>
                                      <p:to x="100000" y="60000"/>
                                    </p:animScale>
                                    <p:animScale>
                                      <p:cBhvr>
                                        <p:cTn id="147" dur="166" decel="50000">
                                          <p:stCondLst>
                                            <p:cond delay="676"/>
                                          </p:stCondLst>
                                        </p:cTn>
                                        <p:tgtEl>
                                          <p:spTgt spid="57"/>
                                        </p:tgtEl>
                                      </p:cBhvr>
                                      <p:to x="100000" y="100000"/>
                                    </p:animScale>
                                    <p:animScale>
                                      <p:cBhvr>
                                        <p:cTn id="148" dur="26">
                                          <p:stCondLst>
                                            <p:cond delay="1312"/>
                                          </p:stCondLst>
                                        </p:cTn>
                                        <p:tgtEl>
                                          <p:spTgt spid="57"/>
                                        </p:tgtEl>
                                      </p:cBhvr>
                                      <p:to x="100000" y="80000"/>
                                    </p:animScale>
                                    <p:animScale>
                                      <p:cBhvr>
                                        <p:cTn id="149" dur="166" decel="50000">
                                          <p:stCondLst>
                                            <p:cond delay="1338"/>
                                          </p:stCondLst>
                                        </p:cTn>
                                        <p:tgtEl>
                                          <p:spTgt spid="57"/>
                                        </p:tgtEl>
                                      </p:cBhvr>
                                      <p:to x="100000" y="100000"/>
                                    </p:animScale>
                                    <p:animScale>
                                      <p:cBhvr>
                                        <p:cTn id="150" dur="26">
                                          <p:stCondLst>
                                            <p:cond delay="1642"/>
                                          </p:stCondLst>
                                        </p:cTn>
                                        <p:tgtEl>
                                          <p:spTgt spid="57"/>
                                        </p:tgtEl>
                                      </p:cBhvr>
                                      <p:to x="100000" y="90000"/>
                                    </p:animScale>
                                    <p:animScale>
                                      <p:cBhvr>
                                        <p:cTn id="151" dur="166" decel="50000">
                                          <p:stCondLst>
                                            <p:cond delay="1668"/>
                                          </p:stCondLst>
                                        </p:cTn>
                                        <p:tgtEl>
                                          <p:spTgt spid="57"/>
                                        </p:tgtEl>
                                      </p:cBhvr>
                                      <p:to x="100000" y="100000"/>
                                    </p:animScale>
                                    <p:animScale>
                                      <p:cBhvr>
                                        <p:cTn id="152" dur="26">
                                          <p:stCondLst>
                                            <p:cond delay="1808"/>
                                          </p:stCondLst>
                                        </p:cTn>
                                        <p:tgtEl>
                                          <p:spTgt spid="57"/>
                                        </p:tgtEl>
                                      </p:cBhvr>
                                      <p:to x="100000" y="95000"/>
                                    </p:animScale>
                                    <p:animScale>
                                      <p:cBhvr>
                                        <p:cTn id="153" dur="166" decel="50000">
                                          <p:stCondLst>
                                            <p:cond delay="1834"/>
                                          </p:stCondLst>
                                        </p:cTn>
                                        <p:tgtEl>
                                          <p:spTgt spid="57"/>
                                        </p:tgtEl>
                                      </p:cBhvr>
                                      <p:to x="100000" y="100000"/>
                                    </p:animScale>
                                  </p:childTnLst>
                                </p:cTn>
                              </p:par>
                              <p:par>
                                <p:cTn id="154" presetID="26" presetClass="entr" presetSubtype="0" fill="hold" grpId="0" nodeType="withEffect">
                                  <p:stCondLst>
                                    <p:cond delay="0"/>
                                  </p:stCondLst>
                                  <p:childTnLst>
                                    <p:set>
                                      <p:cBhvr>
                                        <p:cTn id="155" dur="1" fill="hold">
                                          <p:stCondLst>
                                            <p:cond delay="0"/>
                                          </p:stCondLst>
                                        </p:cTn>
                                        <p:tgtEl>
                                          <p:spTgt spid="58"/>
                                        </p:tgtEl>
                                        <p:attrNameLst>
                                          <p:attrName>style.visibility</p:attrName>
                                        </p:attrNameLst>
                                      </p:cBhvr>
                                      <p:to>
                                        <p:strVal val="visible"/>
                                      </p:to>
                                    </p:set>
                                    <p:animEffect transition="in" filter="wipe(down)">
                                      <p:cBhvr>
                                        <p:cTn id="156" dur="580">
                                          <p:stCondLst>
                                            <p:cond delay="0"/>
                                          </p:stCondLst>
                                        </p:cTn>
                                        <p:tgtEl>
                                          <p:spTgt spid="58"/>
                                        </p:tgtEl>
                                      </p:cBhvr>
                                    </p:animEffect>
                                    <p:anim calcmode="lin" valueType="num">
                                      <p:cBhvr>
                                        <p:cTn id="157" dur="1822" tmFilter="0,0; 0.14,0.36; 0.43,0.73; 0.71,0.91; 1.0,1.0">
                                          <p:stCondLst>
                                            <p:cond delay="0"/>
                                          </p:stCondLst>
                                        </p:cTn>
                                        <p:tgtEl>
                                          <p:spTgt spid="58"/>
                                        </p:tgtEl>
                                        <p:attrNameLst>
                                          <p:attrName>ppt_x</p:attrName>
                                        </p:attrNameLst>
                                      </p:cBhvr>
                                      <p:tavLst>
                                        <p:tav tm="0">
                                          <p:val>
                                            <p:strVal val="#ppt_x-0.25"/>
                                          </p:val>
                                        </p:tav>
                                        <p:tav tm="100000">
                                          <p:val>
                                            <p:strVal val="#ppt_x"/>
                                          </p:val>
                                        </p:tav>
                                      </p:tavLst>
                                    </p:anim>
                                    <p:anim calcmode="lin" valueType="num">
                                      <p:cBhvr>
                                        <p:cTn id="158" dur="664" tmFilter="0.0,0.0; 0.25,0.07; 0.50,0.2; 0.75,0.467; 1.0,1.0">
                                          <p:stCondLst>
                                            <p:cond delay="0"/>
                                          </p:stCondLst>
                                        </p:cTn>
                                        <p:tgtEl>
                                          <p:spTgt spid="58"/>
                                        </p:tgtEl>
                                        <p:attrNameLst>
                                          <p:attrName>ppt_y</p:attrName>
                                        </p:attrNameLst>
                                      </p:cBhvr>
                                      <p:tavLst>
                                        <p:tav tm="0" fmla="#ppt_y-sin(pi*$)/3">
                                          <p:val>
                                            <p:fltVal val="0.5"/>
                                          </p:val>
                                        </p:tav>
                                        <p:tav tm="100000">
                                          <p:val>
                                            <p:fltVal val="1"/>
                                          </p:val>
                                        </p:tav>
                                      </p:tavLst>
                                    </p:anim>
                                    <p:anim calcmode="lin" valueType="num">
                                      <p:cBhvr>
                                        <p:cTn id="159" dur="664" tmFilter="0, 0; 0.125,0.2665; 0.25,0.4; 0.375,0.465; 0.5,0.5;  0.625,0.535; 0.75,0.6; 0.875,0.7335; 1,1">
                                          <p:stCondLst>
                                            <p:cond delay="664"/>
                                          </p:stCondLst>
                                        </p:cTn>
                                        <p:tgtEl>
                                          <p:spTgt spid="58"/>
                                        </p:tgtEl>
                                        <p:attrNameLst>
                                          <p:attrName>ppt_y</p:attrName>
                                        </p:attrNameLst>
                                      </p:cBhvr>
                                      <p:tavLst>
                                        <p:tav tm="0" fmla="#ppt_y-sin(pi*$)/9">
                                          <p:val>
                                            <p:fltVal val="0"/>
                                          </p:val>
                                        </p:tav>
                                        <p:tav tm="100000">
                                          <p:val>
                                            <p:fltVal val="1"/>
                                          </p:val>
                                        </p:tav>
                                      </p:tavLst>
                                    </p:anim>
                                    <p:anim calcmode="lin" valueType="num">
                                      <p:cBhvr>
                                        <p:cTn id="160" dur="332" tmFilter="0, 0; 0.125,0.2665; 0.25,0.4; 0.375,0.465; 0.5,0.5;  0.625,0.535; 0.75,0.6; 0.875,0.7335; 1,1">
                                          <p:stCondLst>
                                            <p:cond delay="1324"/>
                                          </p:stCondLst>
                                        </p:cTn>
                                        <p:tgtEl>
                                          <p:spTgt spid="58"/>
                                        </p:tgtEl>
                                        <p:attrNameLst>
                                          <p:attrName>ppt_y</p:attrName>
                                        </p:attrNameLst>
                                      </p:cBhvr>
                                      <p:tavLst>
                                        <p:tav tm="0" fmla="#ppt_y-sin(pi*$)/27">
                                          <p:val>
                                            <p:fltVal val="0"/>
                                          </p:val>
                                        </p:tav>
                                        <p:tav tm="100000">
                                          <p:val>
                                            <p:fltVal val="1"/>
                                          </p:val>
                                        </p:tav>
                                      </p:tavLst>
                                    </p:anim>
                                    <p:anim calcmode="lin" valueType="num">
                                      <p:cBhvr>
                                        <p:cTn id="161" dur="164" tmFilter="0, 0; 0.125,0.2665; 0.25,0.4; 0.375,0.465; 0.5,0.5;  0.625,0.535; 0.75,0.6; 0.875,0.7335; 1,1">
                                          <p:stCondLst>
                                            <p:cond delay="1656"/>
                                          </p:stCondLst>
                                        </p:cTn>
                                        <p:tgtEl>
                                          <p:spTgt spid="58"/>
                                        </p:tgtEl>
                                        <p:attrNameLst>
                                          <p:attrName>ppt_y</p:attrName>
                                        </p:attrNameLst>
                                      </p:cBhvr>
                                      <p:tavLst>
                                        <p:tav tm="0" fmla="#ppt_y-sin(pi*$)/81">
                                          <p:val>
                                            <p:fltVal val="0"/>
                                          </p:val>
                                        </p:tav>
                                        <p:tav tm="100000">
                                          <p:val>
                                            <p:fltVal val="1"/>
                                          </p:val>
                                        </p:tav>
                                      </p:tavLst>
                                    </p:anim>
                                    <p:animScale>
                                      <p:cBhvr>
                                        <p:cTn id="162" dur="26">
                                          <p:stCondLst>
                                            <p:cond delay="650"/>
                                          </p:stCondLst>
                                        </p:cTn>
                                        <p:tgtEl>
                                          <p:spTgt spid="58"/>
                                        </p:tgtEl>
                                      </p:cBhvr>
                                      <p:to x="100000" y="60000"/>
                                    </p:animScale>
                                    <p:animScale>
                                      <p:cBhvr>
                                        <p:cTn id="163" dur="166" decel="50000">
                                          <p:stCondLst>
                                            <p:cond delay="676"/>
                                          </p:stCondLst>
                                        </p:cTn>
                                        <p:tgtEl>
                                          <p:spTgt spid="58"/>
                                        </p:tgtEl>
                                      </p:cBhvr>
                                      <p:to x="100000" y="100000"/>
                                    </p:animScale>
                                    <p:animScale>
                                      <p:cBhvr>
                                        <p:cTn id="164" dur="26">
                                          <p:stCondLst>
                                            <p:cond delay="1312"/>
                                          </p:stCondLst>
                                        </p:cTn>
                                        <p:tgtEl>
                                          <p:spTgt spid="58"/>
                                        </p:tgtEl>
                                      </p:cBhvr>
                                      <p:to x="100000" y="80000"/>
                                    </p:animScale>
                                    <p:animScale>
                                      <p:cBhvr>
                                        <p:cTn id="165" dur="166" decel="50000">
                                          <p:stCondLst>
                                            <p:cond delay="1338"/>
                                          </p:stCondLst>
                                        </p:cTn>
                                        <p:tgtEl>
                                          <p:spTgt spid="58"/>
                                        </p:tgtEl>
                                      </p:cBhvr>
                                      <p:to x="100000" y="100000"/>
                                    </p:animScale>
                                    <p:animScale>
                                      <p:cBhvr>
                                        <p:cTn id="166" dur="26">
                                          <p:stCondLst>
                                            <p:cond delay="1642"/>
                                          </p:stCondLst>
                                        </p:cTn>
                                        <p:tgtEl>
                                          <p:spTgt spid="58"/>
                                        </p:tgtEl>
                                      </p:cBhvr>
                                      <p:to x="100000" y="90000"/>
                                    </p:animScale>
                                    <p:animScale>
                                      <p:cBhvr>
                                        <p:cTn id="167" dur="166" decel="50000">
                                          <p:stCondLst>
                                            <p:cond delay="1668"/>
                                          </p:stCondLst>
                                        </p:cTn>
                                        <p:tgtEl>
                                          <p:spTgt spid="58"/>
                                        </p:tgtEl>
                                      </p:cBhvr>
                                      <p:to x="100000" y="100000"/>
                                    </p:animScale>
                                    <p:animScale>
                                      <p:cBhvr>
                                        <p:cTn id="168" dur="26">
                                          <p:stCondLst>
                                            <p:cond delay="1808"/>
                                          </p:stCondLst>
                                        </p:cTn>
                                        <p:tgtEl>
                                          <p:spTgt spid="58"/>
                                        </p:tgtEl>
                                      </p:cBhvr>
                                      <p:to x="100000" y="95000"/>
                                    </p:animScale>
                                    <p:animScale>
                                      <p:cBhvr>
                                        <p:cTn id="169" dur="166" decel="50000">
                                          <p:stCondLst>
                                            <p:cond delay="1834"/>
                                          </p:stCondLst>
                                        </p:cTn>
                                        <p:tgtEl>
                                          <p:spTgt spid="58"/>
                                        </p:tgtEl>
                                      </p:cBhvr>
                                      <p:to x="100000" y="100000"/>
                                    </p:animScale>
                                  </p:childTnLst>
                                </p:cTn>
                              </p:par>
                              <p:par>
                                <p:cTn id="170" presetID="26" presetClass="entr" presetSubtype="0" fill="hold" grpId="0" nodeType="withEffect">
                                  <p:stCondLst>
                                    <p:cond delay="0"/>
                                  </p:stCondLst>
                                  <p:childTnLst>
                                    <p:set>
                                      <p:cBhvr>
                                        <p:cTn id="171" dur="1" fill="hold">
                                          <p:stCondLst>
                                            <p:cond delay="0"/>
                                          </p:stCondLst>
                                        </p:cTn>
                                        <p:tgtEl>
                                          <p:spTgt spid="60"/>
                                        </p:tgtEl>
                                        <p:attrNameLst>
                                          <p:attrName>style.visibility</p:attrName>
                                        </p:attrNameLst>
                                      </p:cBhvr>
                                      <p:to>
                                        <p:strVal val="visible"/>
                                      </p:to>
                                    </p:set>
                                    <p:animEffect transition="in" filter="wipe(down)">
                                      <p:cBhvr>
                                        <p:cTn id="172" dur="580">
                                          <p:stCondLst>
                                            <p:cond delay="0"/>
                                          </p:stCondLst>
                                        </p:cTn>
                                        <p:tgtEl>
                                          <p:spTgt spid="60"/>
                                        </p:tgtEl>
                                      </p:cBhvr>
                                    </p:animEffect>
                                    <p:anim calcmode="lin" valueType="num">
                                      <p:cBhvr>
                                        <p:cTn id="173" dur="1822" tmFilter="0,0; 0.14,0.36; 0.43,0.73; 0.71,0.91; 1.0,1.0">
                                          <p:stCondLst>
                                            <p:cond delay="0"/>
                                          </p:stCondLst>
                                        </p:cTn>
                                        <p:tgtEl>
                                          <p:spTgt spid="60"/>
                                        </p:tgtEl>
                                        <p:attrNameLst>
                                          <p:attrName>ppt_x</p:attrName>
                                        </p:attrNameLst>
                                      </p:cBhvr>
                                      <p:tavLst>
                                        <p:tav tm="0">
                                          <p:val>
                                            <p:strVal val="#ppt_x-0.25"/>
                                          </p:val>
                                        </p:tav>
                                        <p:tav tm="100000">
                                          <p:val>
                                            <p:strVal val="#ppt_x"/>
                                          </p:val>
                                        </p:tav>
                                      </p:tavLst>
                                    </p:anim>
                                    <p:anim calcmode="lin" valueType="num">
                                      <p:cBhvr>
                                        <p:cTn id="174" dur="664" tmFilter="0.0,0.0; 0.25,0.07; 0.50,0.2; 0.75,0.467; 1.0,1.0">
                                          <p:stCondLst>
                                            <p:cond delay="0"/>
                                          </p:stCondLst>
                                        </p:cTn>
                                        <p:tgtEl>
                                          <p:spTgt spid="60"/>
                                        </p:tgtEl>
                                        <p:attrNameLst>
                                          <p:attrName>ppt_y</p:attrName>
                                        </p:attrNameLst>
                                      </p:cBhvr>
                                      <p:tavLst>
                                        <p:tav tm="0" fmla="#ppt_y-sin(pi*$)/3">
                                          <p:val>
                                            <p:fltVal val="0.5"/>
                                          </p:val>
                                        </p:tav>
                                        <p:tav tm="100000">
                                          <p:val>
                                            <p:fltVal val="1"/>
                                          </p:val>
                                        </p:tav>
                                      </p:tavLst>
                                    </p:anim>
                                    <p:anim calcmode="lin" valueType="num">
                                      <p:cBhvr>
                                        <p:cTn id="175" dur="664" tmFilter="0, 0; 0.125,0.2665; 0.25,0.4; 0.375,0.465; 0.5,0.5;  0.625,0.535; 0.75,0.6; 0.875,0.7335; 1,1">
                                          <p:stCondLst>
                                            <p:cond delay="664"/>
                                          </p:stCondLst>
                                        </p:cTn>
                                        <p:tgtEl>
                                          <p:spTgt spid="60"/>
                                        </p:tgtEl>
                                        <p:attrNameLst>
                                          <p:attrName>ppt_y</p:attrName>
                                        </p:attrNameLst>
                                      </p:cBhvr>
                                      <p:tavLst>
                                        <p:tav tm="0" fmla="#ppt_y-sin(pi*$)/9">
                                          <p:val>
                                            <p:fltVal val="0"/>
                                          </p:val>
                                        </p:tav>
                                        <p:tav tm="100000">
                                          <p:val>
                                            <p:fltVal val="1"/>
                                          </p:val>
                                        </p:tav>
                                      </p:tavLst>
                                    </p:anim>
                                    <p:anim calcmode="lin" valueType="num">
                                      <p:cBhvr>
                                        <p:cTn id="176" dur="332" tmFilter="0, 0; 0.125,0.2665; 0.25,0.4; 0.375,0.465; 0.5,0.5;  0.625,0.535; 0.75,0.6; 0.875,0.7335; 1,1">
                                          <p:stCondLst>
                                            <p:cond delay="1324"/>
                                          </p:stCondLst>
                                        </p:cTn>
                                        <p:tgtEl>
                                          <p:spTgt spid="60"/>
                                        </p:tgtEl>
                                        <p:attrNameLst>
                                          <p:attrName>ppt_y</p:attrName>
                                        </p:attrNameLst>
                                      </p:cBhvr>
                                      <p:tavLst>
                                        <p:tav tm="0" fmla="#ppt_y-sin(pi*$)/27">
                                          <p:val>
                                            <p:fltVal val="0"/>
                                          </p:val>
                                        </p:tav>
                                        <p:tav tm="100000">
                                          <p:val>
                                            <p:fltVal val="1"/>
                                          </p:val>
                                        </p:tav>
                                      </p:tavLst>
                                    </p:anim>
                                    <p:anim calcmode="lin" valueType="num">
                                      <p:cBhvr>
                                        <p:cTn id="177" dur="164" tmFilter="0, 0; 0.125,0.2665; 0.25,0.4; 0.375,0.465; 0.5,0.5;  0.625,0.535; 0.75,0.6; 0.875,0.7335; 1,1">
                                          <p:stCondLst>
                                            <p:cond delay="1656"/>
                                          </p:stCondLst>
                                        </p:cTn>
                                        <p:tgtEl>
                                          <p:spTgt spid="60"/>
                                        </p:tgtEl>
                                        <p:attrNameLst>
                                          <p:attrName>ppt_y</p:attrName>
                                        </p:attrNameLst>
                                      </p:cBhvr>
                                      <p:tavLst>
                                        <p:tav tm="0" fmla="#ppt_y-sin(pi*$)/81">
                                          <p:val>
                                            <p:fltVal val="0"/>
                                          </p:val>
                                        </p:tav>
                                        <p:tav tm="100000">
                                          <p:val>
                                            <p:fltVal val="1"/>
                                          </p:val>
                                        </p:tav>
                                      </p:tavLst>
                                    </p:anim>
                                    <p:animScale>
                                      <p:cBhvr>
                                        <p:cTn id="178" dur="26">
                                          <p:stCondLst>
                                            <p:cond delay="650"/>
                                          </p:stCondLst>
                                        </p:cTn>
                                        <p:tgtEl>
                                          <p:spTgt spid="60"/>
                                        </p:tgtEl>
                                      </p:cBhvr>
                                      <p:to x="100000" y="60000"/>
                                    </p:animScale>
                                    <p:animScale>
                                      <p:cBhvr>
                                        <p:cTn id="179" dur="166" decel="50000">
                                          <p:stCondLst>
                                            <p:cond delay="676"/>
                                          </p:stCondLst>
                                        </p:cTn>
                                        <p:tgtEl>
                                          <p:spTgt spid="60"/>
                                        </p:tgtEl>
                                      </p:cBhvr>
                                      <p:to x="100000" y="100000"/>
                                    </p:animScale>
                                    <p:animScale>
                                      <p:cBhvr>
                                        <p:cTn id="180" dur="26">
                                          <p:stCondLst>
                                            <p:cond delay="1312"/>
                                          </p:stCondLst>
                                        </p:cTn>
                                        <p:tgtEl>
                                          <p:spTgt spid="60"/>
                                        </p:tgtEl>
                                      </p:cBhvr>
                                      <p:to x="100000" y="80000"/>
                                    </p:animScale>
                                    <p:animScale>
                                      <p:cBhvr>
                                        <p:cTn id="181" dur="166" decel="50000">
                                          <p:stCondLst>
                                            <p:cond delay="1338"/>
                                          </p:stCondLst>
                                        </p:cTn>
                                        <p:tgtEl>
                                          <p:spTgt spid="60"/>
                                        </p:tgtEl>
                                      </p:cBhvr>
                                      <p:to x="100000" y="100000"/>
                                    </p:animScale>
                                    <p:animScale>
                                      <p:cBhvr>
                                        <p:cTn id="182" dur="26">
                                          <p:stCondLst>
                                            <p:cond delay="1642"/>
                                          </p:stCondLst>
                                        </p:cTn>
                                        <p:tgtEl>
                                          <p:spTgt spid="60"/>
                                        </p:tgtEl>
                                      </p:cBhvr>
                                      <p:to x="100000" y="90000"/>
                                    </p:animScale>
                                    <p:animScale>
                                      <p:cBhvr>
                                        <p:cTn id="183" dur="166" decel="50000">
                                          <p:stCondLst>
                                            <p:cond delay="1668"/>
                                          </p:stCondLst>
                                        </p:cTn>
                                        <p:tgtEl>
                                          <p:spTgt spid="60"/>
                                        </p:tgtEl>
                                      </p:cBhvr>
                                      <p:to x="100000" y="100000"/>
                                    </p:animScale>
                                    <p:animScale>
                                      <p:cBhvr>
                                        <p:cTn id="184" dur="26">
                                          <p:stCondLst>
                                            <p:cond delay="1808"/>
                                          </p:stCondLst>
                                        </p:cTn>
                                        <p:tgtEl>
                                          <p:spTgt spid="60"/>
                                        </p:tgtEl>
                                      </p:cBhvr>
                                      <p:to x="100000" y="95000"/>
                                    </p:animScale>
                                    <p:animScale>
                                      <p:cBhvr>
                                        <p:cTn id="185" dur="166" decel="50000">
                                          <p:stCondLst>
                                            <p:cond delay="1834"/>
                                          </p:stCondLst>
                                        </p:cTn>
                                        <p:tgtEl>
                                          <p:spTgt spid="60"/>
                                        </p:tgtEl>
                                      </p:cBhvr>
                                      <p:to x="100000" y="100000"/>
                                    </p:animScale>
                                  </p:childTnLst>
                                </p:cTn>
                              </p:par>
                              <p:par>
                                <p:cTn id="186" presetID="26" presetClass="entr" presetSubtype="0" fill="hold" grpId="0" nodeType="withEffect">
                                  <p:stCondLst>
                                    <p:cond delay="0"/>
                                  </p:stCondLst>
                                  <p:childTnLst>
                                    <p:set>
                                      <p:cBhvr>
                                        <p:cTn id="187" dur="1" fill="hold">
                                          <p:stCondLst>
                                            <p:cond delay="0"/>
                                          </p:stCondLst>
                                        </p:cTn>
                                        <p:tgtEl>
                                          <p:spTgt spid="61"/>
                                        </p:tgtEl>
                                        <p:attrNameLst>
                                          <p:attrName>style.visibility</p:attrName>
                                        </p:attrNameLst>
                                      </p:cBhvr>
                                      <p:to>
                                        <p:strVal val="visible"/>
                                      </p:to>
                                    </p:set>
                                    <p:animEffect transition="in" filter="wipe(down)">
                                      <p:cBhvr>
                                        <p:cTn id="188" dur="580">
                                          <p:stCondLst>
                                            <p:cond delay="0"/>
                                          </p:stCondLst>
                                        </p:cTn>
                                        <p:tgtEl>
                                          <p:spTgt spid="61"/>
                                        </p:tgtEl>
                                      </p:cBhvr>
                                    </p:animEffect>
                                    <p:anim calcmode="lin" valueType="num">
                                      <p:cBhvr>
                                        <p:cTn id="189" dur="1822" tmFilter="0,0; 0.14,0.36; 0.43,0.73; 0.71,0.91; 1.0,1.0">
                                          <p:stCondLst>
                                            <p:cond delay="0"/>
                                          </p:stCondLst>
                                        </p:cTn>
                                        <p:tgtEl>
                                          <p:spTgt spid="61"/>
                                        </p:tgtEl>
                                        <p:attrNameLst>
                                          <p:attrName>ppt_x</p:attrName>
                                        </p:attrNameLst>
                                      </p:cBhvr>
                                      <p:tavLst>
                                        <p:tav tm="0">
                                          <p:val>
                                            <p:strVal val="#ppt_x-0.25"/>
                                          </p:val>
                                        </p:tav>
                                        <p:tav tm="100000">
                                          <p:val>
                                            <p:strVal val="#ppt_x"/>
                                          </p:val>
                                        </p:tav>
                                      </p:tavLst>
                                    </p:anim>
                                    <p:anim calcmode="lin" valueType="num">
                                      <p:cBhvr>
                                        <p:cTn id="190" dur="664" tmFilter="0.0,0.0; 0.25,0.07; 0.50,0.2; 0.75,0.467; 1.0,1.0">
                                          <p:stCondLst>
                                            <p:cond delay="0"/>
                                          </p:stCondLst>
                                        </p:cTn>
                                        <p:tgtEl>
                                          <p:spTgt spid="61"/>
                                        </p:tgtEl>
                                        <p:attrNameLst>
                                          <p:attrName>ppt_y</p:attrName>
                                        </p:attrNameLst>
                                      </p:cBhvr>
                                      <p:tavLst>
                                        <p:tav tm="0" fmla="#ppt_y-sin(pi*$)/3">
                                          <p:val>
                                            <p:fltVal val="0.5"/>
                                          </p:val>
                                        </p:tav>
                                        <p:tav tm="100000">
                                          <p:val>
                                            <p:fltVal val="1"/>
                                          </p:val>
                                        </p:tav>
                                      </p:tavLst>
                                    </p:anim>
                                    <p:anim calcmode="lin" valueType="num">
                                      <p:cBhvr>
                                        <p:cTn id="191" dur="664" tmFilter="0, 0; 0.125,0.2665; 0.25,0.4; 0.375,0.465; 0.5,0.5;  0.625,0.535; 0.75,0.6; 0.875,0.7335; 1,1">
                                          <p:stCondLst>
                                            <p:cond delay="664"/>
                                          </p:stCondLst>
                                        </p:cTn>
                                        <p:tgtEl>
                                          <p:spTgt spid="61"/>
                                        </p:tgtEl>
                                        <p:attrNameLst>
                                          <p:attrName>ppt_y</p:attrName>
                                        </p:attrNameLst>
                                      </p:cBhvr>
                                      <p:tavLst>
                                        <p:tav tm="0" fmla="#ppt_y-sin(pi*$)/9">
                                          <p:val>
                                            <p:fltVal val="0"/>
                                          </p:val>
                                        </p:tav>
                                        <p:tav tm="100000">
                                          <p:val>
                                            <p:fltVal val="1"/>
                                          </p:val>
                                        </p:tav>
                                      </p:tavLst>
                                    </p:anim>
                                    <p:anim calcmode="lin" valueType="num">
                                      <p:cBhvr>
                                        <p:cTn id="192" dur="332" tmFilter="0, 0; 0.125,0.2665; 0.25,0.4; 0.375,0.465; 0.5,0.5;  0.625,0.535; 0.75,0.6; 0.875,0.7335; 1,1">
                                          <p:stCondLst>
                                            <p:cond delay="1324"/>
                                          </p:stCondLst>
                                        </p:cTn>
                                        <p:tgtEl>
                                          <p:spTgt spid="61"/>
                                        </p:tgtEl>
                                        <p:attrNameLst>
                                          <p:attrName>ppt_y</p:attrName>
                                        </p:attrNameLst>
                                      </p:cBhvr>
                                      <p:tavLst>
                                        <p:tav tm="0" fmla="#ppt_y-sin(pi*$)/27">
                                          <p:val>
                                            <p:fltVal val="0"/>
                                          </p:val>
                                        </p:tav>
                                        <p:tav tm="100000">
                                          <p:val>
                                            <p:fltVal val="1"/>
                                          </p:val>
                                        </p:tav>
                                      </p:tavLst>
                                    </p:anim>
                                    <p:anim calcmode="lin" valueType="num">
                                      <p:cBhvr>
                                        <p:cTn id="193" dur="164" tmFilter="0, 0; 0.125,0.2665; 0.25,0.4; 0.375,0.465; 0.5,0.5;  0.625,0.535; 0.75,0.6; 0.875,0.7335; 1,1">
                                          <p:stCondLst>
                                            <p:cond delay="1656"/>
                                          </p:stCondLst>
                                        </p:cTn>
                                        <p:tgtEl>
                                          <p:spTgt spid="61"/>
                                        </p:tgtEl>
                                        <p:attrNameLst>
                                          <p:attrName>ppt_y</p:attrName>
                                        </p:attrNameLst>
                                      </p:cBhvr>
                                      <p:tavLst>
                                        <p:tav tm="0" fmla="#ppt_y-sin(pi*$)/81">
                                          <p:val>
                                            <p:fltVal val="0"/>
                                          </p:val>
                                        </p:tav>
                                        <p:tav tm="100000">
                                          <p:val>
                                            <p:fltVal val="1"/>
                                          </p:val>
                                        </p:tav>
                                      </p:tavLst>
                                    </p:anim>
                                    <p:animScale>
                                      <p:cBhvr>
                                        <p:cTn id="194" dur="26">
                                          <p:stCondLst>
                                            <p:cond delay="650"/>
                                          </p:stCondLst>
                                        </p:cTn>
                                        <p:tgtEl>
                                          <p:spTgt spid="61"/>
                                        </p:tgtEl>
                                      </p:cBhvr>
                                      <p:to x="100000" y="60000"/>
                                    </p:animScale>
                                    <p:animScale>
                                      <p:cBhvr>
                                        <p:cTn id="195" dur="166" decel="50000">
                                          <p:stCondLst>
                                            <p:cond delay="676"/>
                                          </p:stCondLst>
                                        </p:cTn>
                                        <p:tgtEl>
                                          <p:spTgt spid="61"/>
                                        </p:tgtEl>
                                      </p:cBhvr>
                                      <p:to x="100000" y="100000"/>
                                    </p:animScale>
                                    <p:animScale>
                                      <p:cBhvr>
                                        <p:cTn id="196" dur="26">
                                          <p:stCondLst>
                                            <p:cond delay="1312"/>
                                          </p:stCondLst>
                                        </p:cTn>
                                        <p:tgtEl>
                                          <p:spTgt spid="61"/>
                                        </p:tgtEl>
                                      </p:cBhvr>
                                      <p:to x="100000" y="80000"/>
                                    </p:animScale>
                                    <p:animScale>
                                      <p:cBhvr>
                                        <p:cTn id="197" dur="166" decel="50000">
                                          <p:stCondLst>
                                            <p:cond delay="1338"/>
                                          </p:stCondLst>
                                        </p:cTn>
                                        <p:tgtEl>
                                          <p:spTgt spid="61"/>
                                        </p:tgtEl>
                                      </p:cBhvr>
                                      <p:to x="100000" y="100000"/>
                                    </p:animScale>
                                    <p:animScale>
                                      <p:cBhvr>
                                        <p:cTn id="198" dur="26">
                                          <p:stCondLst>
                                            <p:cond delay="1642"/>
                                          </p:stCondLst>
                                        </p:cTn>
                                        <p:tgtEl>
                                          <p:spTgt spid="61"/>
                                        </p:tgtEl>
                                      </p:cBhvr>
                                      <p:to x="100000" y="90000"/>
                                    </p:animScale>
                                    <p:animScale>
                                      <p:cBhvr>
                                        <p:cTn id="199" dur="166" decel="50000">
                                          <p:stCondLst>
                                            <p:cond delay="1668"/>
                                          </p:stCondLst>
                                        </p:cTn>
                                        <p:tgtEl>
                                          <p:spTgt spid="61"/>
                                        </p:tgtEl>
                                      </p:cBhvr>
                                      <p:to x="100000" y="100000"/>
                                    </p:animScale>
                                    <p:animScale>
                                      <p:cBhvr>
                                        <p:cTn id="200" dur="26">
                                          <p:stCondLst>
                                            <p:cond delay="1808"/>
                                          </p:stCondLst>
                                        </p:cTn>
                                        <p:tgtEl>
                                          <p:spTgt spid="61"/>
                                        </p:tgtEl>
                                      </p:cBhvr>
                                      <p:to x="100000" y="95000"/>
                                    </p:animScale>
                                    <p:animScale>
                                      <p:cBhvr>
                                        <p:cTn id="201" dur="166" decel="50000">
                                          <p:stCondLst>
                                            <p:cond delay="1834"/>
                                          </p:stCondLst>
                                        </p:cTn>
                                        <p:tgtEl>
                                          <p:spTgt spid="61"/>
                                        </p:tgtEl>
                                      </p:cBhvr>
                                      <p:to x="100000" y="100000"/>
                                    </p:animScale>
                                  </p:childTnLst>
                                </p:cTn>
                              </p:par>
                              <p:par>
                                <p:cTn id="202" presetID="26" presetClass="entr" presetSubtype="0" fill="hold" grpId="0" nodeType="withEffect">
                                  <p:stCondLst>
                                    <p:cond delay="0"/>
                                  </p:stCondLst>
                                  <p:childTnLst>
                                    <p:set>
                                      <p:cBhvr>
                                        <p:cTn id="203" dur="1" fill="hold">
                                          <p:stCondLst>
                                            <p:cond delay="0"/>
                                          </p:stCondLst>
                                        </p:cTn>
                                        <p:tgtEl>
                                          <p:spTgt spid="62"/>
                                        </p:tgtEl>
                                        <p:attrNameLst>
                                          <p:attrName>style.visibility</p:attrName>
                                        </p:attrNameLst>
                                      </p:cBhvr>
                                      <p:to>
                                        <p:strVal val="visible"/>
                                      </p:to>
                                    </p:set>
                                    <p:animEffect transition="in" filter="wipe(down)">
                                      <p:cBhvr>
                                        <p:cTn id="204" dur="580">
                                          <p:stCondLst>
                                            <p:cond delay="0"/>
                                          </p:stCondLst>
                                        </p:cTn>
                                        <p:tgtEl>
                                          <p:spTgt spid="62"/>
                                        </p:tgtEl>
                                      </p:cBhvr>
                                    </p:animEffect>
                                    <p:anim calcmode="lin" valueType="num">
                                      <p:cBhvr>
                                        <p:cTn id="205" dur="1822" tmFilter="0,0; 0.14,0.36; 0.43,0.73; 0.71,0.91; 1.0,1.0">
                                          <p:stCondLst>
                                            <p:cond delay="0"/>
                                          </p:stCondLst>
                                        </p:cTn>
                                        <p:tgtEl>
                                          <p:spTgt spid="62"/>
                                        </p:tgtEl>
                                        <p:attrNameLst>
                                          <p:attrName>ppt_x</p:attrName>
                                        </p:attrNameLst>
                                      </p:cBhvr>
                                      <p:tavLst>
                                        <p:tav tm="0">
                                          <p:val>
                                            <p:strVal val="#ppt_x-0.25"/>
                                          </p:val>
                                        </p:tav>
                                        <p:tav tm="100000">
                                          <p:val>
                                            <p:strVal val="#ppt_x"/>
                                          </p:val>
                                        </p:tav>
                                      </p:tavLst>
                                    </p:anim>
                                    <p:anim calcmode="lin" valueType="num">
                                      <p:cBhvr>
                                        <p:cTn id="206" dur="664" tmFilter="0.0,0.0; 0.25,0.07; 0.50,0.2; 0.75,0.467; 1.0,1.0">
                                          <p:stCondLst>
                                            <p:cond delay="0"/>
                                          </p:stCondLst>
                                        </p:cTn>
                                        <p:tgtEl>
                                          <p:spTgt spid="62"/>
                                        </p:tgtEl>
                                        <p:attrNameLst>
                                          <p:attrName>ppt_y</p:attrName>
                                        </p:attrNameLst>
                                      </p:cBhvr>
                                      <p:tavLst>
                                        <p:tav tm="0" fmla="#ppt_y-sin(pi*$)/3">
                                          <p:val>
                                            <p:fltVal val="0.5"/>
                                          </p:val>
                                        </p:tav>
                                        <p:tav tm="100000">
                                          <p:val>
                                            <p:fltVal val="1"/>
                                          </p:val>
                                        </p:tav>
                                      </p:tavLst>
                                    </p:anim>
                                    <p:anim calcmode="lin" valueType="num">
                                      <p:cBhvr>
                                        <p:cTn id="207" dur="664" tmFilter="0, 0; 0.125,0.2665; 0.25,0.4; 0.375,0.465; 0.5,0.5;  0.625,0.535; 0.75,0.6; 0.875,0.7335; 1,1">
                                          <p:stCondLst>
                                            <p:cond delay="664"/>
                                          </p:stCondLst>
                                        </p:cTn>
                                        <p:tgtEl>
                                          <p:spTgt spid="62"/>
                                        </p:tgtEl>
                                        <p:attrNameLst>
                                          <p:attrName>ppt_y</p:attrName>
                                        </p:attrNameLst>
                                      </p:cBhvr>
                                      <p:tavLst>
                                        <p:tav tm="0" fmla="#ppt_y-sin(pi*$)/9">
                                          <p:val>
                                            <p:fltVal val="0"/>
                                          </p:val>
                                        </p:tav>
                                        <p:tav tm="100000">
                                          <p:val>
                                            <p:fltVal val="1"/>
                                          </p:val>
                                        </p:tav>
                                      </p:tavLst>
                                    </p:anim>
                                    <p:anim calcmode="lin" valueType="num">
                                      <p:cBhvr>
                                        <p:cTn id="208" dur="332" tmFilter="0, 0; 0.125,0.2665; 0.25,0.4; 0.375,0.465; 0.5,0.5;  0.625,0.535; 0.75,0.6; 0.875,0.7335; 1,1">
                                          <p:stCondLst>
                                            <p:cond delay="1324"/>
                                          </p:stCondLst>
                                        </p:cTn>
                                        <p:tgtEl>
                                          <p:spTgt spid="62"/>
                                        </p:tgtEl>
                                        <p:attrNameLst>
                                          <p:attrName>ppt_y</p:attrName>
                                        </p:attrNameLst>
                                      </p:cBhvr>
                                      <p:tavLst>
                                        <p:tav tm="0" fmla="#ppt_y-sin(pi*$)/27">
                                          <p:val>
                                            <p:fltVal val="0"/>
                                          </p:val>
                                        </p:tav>
                                        <p:tav tm="100000">
                                          <p:val>
                                            <p:fltVal val="1"/>
                                          </p:val>
                                        </p:tav>
                                      </p:tavLst>
                                    </p:anim>
                                    <p:anim calcmode="lin" valueType="num">
                                      <p:cBhvr>
                                        <p:cTn id="209" dur="164" tmFilter="0, 0; 0.125,0.2665; 0.25,0.4; 0.375,0.465; 0.5,0.5;  0.625,0.535; 0.75,0.6; 0.875,0.7335; 1,1">
                                          <p:stCondLst>
                                            <p:cond delay="1656"/>
                                          </p:stCondLst>
                                        </p:cTn>
                                        <p:tgtEl>
                                          <p:spTgt spid="62"/>
                                        </p:tgtEl>
                                        <p:attrNameLst>
                                          <p:attrName>ppt_y</p:attrName>
                                        </p:attrNameLst>
                                      </p:cBhvr>
                                      <p:tavLst>
                                        <p:tav tm="0" fmla="#ppt_y-sin(pi*$)/81">
                                          <p:val>
                                            <p:fltVal val="0"/>
                                          </p:val>
                                        </p:tav>
                                        <p:tav tm="100000">
                                          <p:val>
                                            <p:fltVal val="1"/>
                                          </p:val>
                                        </p:tav>
                                      </p:tavLst>
                                    </p:anim>
                                    <p:animScale>
                                      <p:cBhvr>
                                        <p:cTn id="210" dur="26">
                                          <p:stCondLst>
                                            <p:cond delay="650"/>
                                          </p:stCondLst>
                                        </p:cTn>
                                        <p:tgtEl>
                                          <p:spTgt spid="62"/>
                                        </p:tgtEl>
                                      </p:cBhvr>
                                      <p:to x="100000" y="60000"/>
                                    </p:animScale>
                                    <p:animScale>
                                      <p:cBhvr>
                                        <p:cTn id="211" dur="166" decel="50000">
                                          <p:stCondLst>
                                            <p:cond delay="676"/>
                                          </p:stCondLst>
                                        </p:cTn>
                                        <p:tgtEl>
                                          <p:spTgt spid="62"/>
                                        </p:tgtEl>
                                      </p:cBhvr>
                                      <p:to x="100000" y="100000"/>
                                    </p:animScale>
                                    <p:animScale>
                                      <p:cBhvr>
                                        <p:cTn id="212" dur="26">
                                          <p:stCondLst>
                                            <p:cond delay="1312"/>
                                          </p:stCondLst>
                                        </p:cTn>
                                        <p:tgtEl>
                                          <p:spTgt spid="62"/>
                                        </p:tgtEl>
                                      </p:cBhvr>
                                      <p:to x="100000" y="80000"/>
                                    </p:animScale>
                                    <p:animScale>
                                      <p:cBhvr>
                                        <p:cTn id="213" dur="166" decel="50000">
                                          <p:stCondLst>
                                            <p:cond delay="1338"/>
                                          </p:stCondLst>
                                        </p:cTn>
                                        <p:tgtEl>
                                          <p:spTgt spid="62"/>
                                        </p:tgtEl>
                                      </p:cBhvr>
                                      <p:to x="100000" y="100000"/>
                                    </p:animScale>
                                    <p:animScale>
                                      <p:cBhvr>
                                        <p:cTn id="214" dur="26">
                                          <p:stCondLst>
                                            <p:cond delay="1642"/>
                                          </p:stCondLst>
                                        </p:cTn>
                                        <p:tgtEl>
                                          <p:spTgt spid="62"/>
                                        </p:tgtEl>
                                      </p:cBhvr>
                                      <p:to x="100000" y="90000"/>
                                    </p:animScale>
                                    <p:animScale>
                                      <p:cBhvr>
                                        <p:cTn id="215" dur="166" decel="50000">
                                          <p:stCondLst>
                                            <p:cond delay="1668"/>
                                          </p:stCondLst>
                                        </p:cTn>
                                        <p:tgtEl>
                                          <p:spTgt spid="62"/>
                                        </p:tgtEl>
                                      </p:cBhvr>
                                      <p:to x="100000" y="100000"/>
                                    </p:animScale>
                                    <p:animScale>
                                      <p:cBhvr>
                                        <p:cTn id="216" dur="26">
                                          <p:stCondLst>
                                            <p:cond delay="1808"/>
                                          </p:stCondLst>
                                        </p:cTn>
                                        <p:tgtEl>
                                          <p:spTgt spid="62"/>
                                        </p:tgtEl>
                                      </p:cBhvr>
                                      <p:to x="100000" y="95000"/>
                                    </p:animScale>
                                    <p:animScale>
                                      <p:cBhvr>
                                        <p:cTn id="217" dur="166" decel="50000">
                                          <p:stCondLst>
                                            <p:cond delay="1834"/>
                                          </p:stCondLst>
                                        </p:cTn>
                                        <p:tgtEl>
                                          <p:spTgt spid="62"/>
                                        </p:tgtEl>
                                      </p:cBhvr>
                                      <p:to x="100000" y="100000"/>
                                    </p:animScale>
                                  </p:childTnLst>
                                </p:cTn>
                              </p:par>
                              <p:par>
                                <p:cTn id="218" presetID="26" presetClass="entr" presetSubtype="0" fill="hold" grpId="0" nodeType="withEffect">
                                  <p:stCondLst>
                                    <p:cond delay="0"/>
                                  </p:stCondLst>
                                  <p:childTnLst>
                                    <p:set>
                                      <p:cBhvr>
                                        <p:cTn id="219" dur="1" fill="hold">
                                          <p:stCondLst>
                                            <p:cond delay="0"/>
                                          </p:stCondLst>
                                        </p:cTn>
                                        <p:tgtEl>
                                          <p:spTgt spid="63"/>
                                        </p:tgtEl>
                                        <p:attrNameLst>
                                          <p:attrName>style.visibility</p:attrName>
                                        </p:attrNameLst>
                                      </p:cBhvr>
                                      <p:to>
                                        <p:strVal val="visible"/>
                                      </p:to>
                                    </p:set>
                                    <p:animEffect transition="in" filter="wipe(down)">
                                      <p:cBhvr>
                                        <p:cTn id="220" dur="580">
                                          <p:stCondLst>
                                            <p:cond delay="0"/>
                                          </p:stCondLst>
                                        </p:cTn>
                                        <p:tgtEl>
                                          <p:spTgt spid="63"/>
                                        </p:tgtEl>
                                      </p:cBhvr>
                                    </p:animEffect>
                                    <p:anim calcmode="lin" valueType="num">
                                      <p:cBhvr>
                                        <p:cTn id="221" dur="1822" tmFilter="0,0; 0.14,0.36; 0.43,0.73; 0.71,0.91; 1.0,1.0">
                                          <p:stCondLst>
                                            <p:cond delay="0"/>
                                          </p:stCondLst>
                                        </p:cTn>
                                        <p:tgtEl>
                                          <p:spTgt spid="63"/>
                                        </p:tgtEl>
                                        <p:attrNameLst>
                                          <p:attrName>ppt_x</p:attrName>
                                        </p:attrNameLst>
                                      </p:cBhvr>
                                      <p:tavLst>
                                        <p:tav tm="0">
                                          <p:val>
                                            <p:strVal val="#ppt_x-0.25"/>
                                          </p:val>
                                        </p:tav>
                                        <p:tav tm="100000">
                                          <p:val>
                                            <p:strVal val="#ppt_x"/>
                                          </p:val>
                                        </p:tav>
                                      </p:tavLst>
                                    </p:anim>
                                    <p:anim calcmode="lin" valueType="num">
                                      <p:cBhvr>
                                        <p:cTn id="222" dur="664" tmFilter="0.0,0.0; 0.25,0.07; 0.50,0.2; 0.75,0.467; 1.0,1.0">
                                          <p:stCondLst>
                                            <p:cond delay="0"/>
                                          </p:stCondLst>
                                        </p:cTn>
                                        <p:tgtEl>
                                          <p:spTgt spid="63"/>
                                        </p:tgtEl>
                                        <p:attrNameLst>
                                          <p:attrName>ppt_y</p:attrName>
                                        </p:attrNameLst>
                                      </p:cBhvr>
                                      <p:tavLst>
                                        <p:tav tm="0" fmla="#ppt_y-sin(pi*$)/3">
                                          <p:val>
                                            <p:fltVal val="0.5"/>
                                          </p:val>
                                        </p:tav>
                                        <p:tav tm="100000">
                                          <p:val>
                                            <p:fltVal val="1"/>
                                          </p:val>
                                        </p:tav>
                                      </p:tavLst>
                                    </p:anim>
                                    <p:anim calcmode="lin" valueType="num">
                                      <p:cBhvr>
                                        <p:cTn id="223" dur="664" tmFilter="0, 0; 0.125,0.2665; 0.25,0.4; 0.375,0.465; 0.5,0.5;  0.625,0.535; 0.75,0.6; 0.875,0.7335; 1,1">
                                          <p:stCondLst>
                                            <p:cond delay="664"/>
                                          </p:stCondLst>
                                        </p:cTn>
                                        <p:tgtEl>
                                          <p:spTgt spid="63"/>
                                        </p:tgtEl>
                                        <p:attrNameLst>
                                          <p:attrName>ppt_y</p:attrName>
                                        </p:attrNameLst>
                                      </p:cBhvr>
                                      <p:tavLst>
                                        <p:tav tm="0" fmla="#ppt_y-sin(pi*$)/9">
                                          <p:val>
                                            <p:fltVal val="0"/>
                                          </p:val>
                                        </p:tav>
                                        <p:tav tm="100000">
                                          <p:val>
                                            <p:fltVal val="1"/>
                                          </p:val>
                                        </p:tav>
                                      </p:tavLst>
                                    </p:anim>
                                    <p:anim calcmode="lin" valueType="num">
                                      <p:cBhvr>
                                        <p:cTn id="224" dur="332" tmFilter="0, 0; 0.125,0.2665; 0.25,0.4; 0.375,0.465; 0.5,0.5;  0.625,0.535; 0.75,0.6; 0.875,0.7335; 1,1">
                                          <p:stCondLst>
                                            <p:cond delay="1324"/>
                                          </p:stCondLst>
                                        </p:cTn>
                                        <p:tgtEl>
                                          <p:spTgt spid="63"/>
                                        </p:tgtEl>
                                        <p:attrNameLst>
                                          <p:attrName>ppt_y</p:attrName>
                                        </p:attrNameLst>
                                      </p:cBhvr>
                                      <p:tavLst>
                                        <p:tav tm="0" fmla="#ppt_y-sin(pi*$)/27">
                                          <p:val>
                                            <p:fltVal val="0"/>
                                          </p:val>
                                        </p:tav>
                                        <p:tav tm="100000">
                                          <p:val>
                                            <p:fltVal val="1"/>
                                          </p:val>
                                        </p:tav>
                                      </p:tavLst>
                                    </p:anim>
                                    <p:anim calcmode="lin" valueType="num">
                                      <p:cBhvr>
                                        <p:cTn id="225" dur="164" tmFilter="0, 0; 0.125,0.2665; 0.25,0.4; 0.375,0.465; 0.5,0.5;  0.625,0.535; 0.75,0.6; 0.875,0.7335; 1,1">
                                          <p:stCondLst>
                                            <p:cond delay="1656"/>
                                          </p:stCondLst>
                                        </p:cTn>
                                        <p:tgtEl>
                                          <p:spTgt spid="63"/>
                                        </p:tgtEl>
                                        <p:attrNameLst>
                                          <p:attrName>ppt_y</p:attrName>
                                        </p:attrNameLst>
                                      </p:cBhvr>
                                      <p:tavLst>
                                        <p:tav tm="0" fmla="#ppt_y-sin(pi*$)/81">
                                          <p:val>
                                            <p:fltVal val="0"/>
                                          </p:val>
                                        </p:tav>
                                        <p:tav tm="100000">
                                          <p:val>
                                            <p:fltVal val="1"/>
                                          </p:val>
                                        </p:tav>
                                      </p:tavLst>
                                    </p:anim>
                                    <p:animScale>
                                      <p:cBhvr>
                                        <p:cTn id="226" dur="26">
                                          <p:stCondLst>
                                            <p:cond delay="650"/>
                                          </p:stCondLst>
                                        </p:cTn>
                                        <p:tgtEl>
                                          <p:spTgt spid="63"/>
                                        </p:tgtEl>
                                      </p:cBhvr>
                                      <p:to x="100000" y="60000"/>
                                    </p:animScale>
                                    <p:animScale>
                                      <p:cBhvr>
                                        <p:cTn id="227" dur="166" decel="50000">
                                          <p:stCondLst>
                                            <p:cond delay="676"/>
                                          </p:stCondLst>
                                        </p:cTn>
                                        <p:tgtEl>
                                          <p:spTgt spid="63"/>
                                        </p:tgtEl>
                                      </p:cBhvr>
                                      <p:to x="100000" y="100000"/>
                                    </p:animScale>
                                    <p:animScale>
                                      <p:cBhvr>
                                        <p:cTn id="228" dur="26">
                                          <p:stCondLst>
                                            <p:cond delay="1312"/>
                                          </p:stCondLst>
                                        </p:cTn>
                                        <p:tgtEl>
                                          <p:spTgt spid="63"/>
                                        </p:tgtEl>
                                      </p:cBhvr>
                                      <p:to x="100000" y="80000"/>
                                    </p:animScale>
                                    <p:animScale>
                                      <p:cBhvr>
                                        <p:cTn id="229" dur="166" decel="50000">
                                          <p:stCondLst>
                                            <p:cond delay="1338"/>
                                          </p:stCondLst>
                                        </p:cTn>
                                        <p:tgtEl>
                                          <p:spTgt spid="63"/>
                                        </p:tgtEl>
                                      </p:cBhvr>
                                      <p:to x="100000" y="100000"/>
                                    </p:animScale>
                                    <p:animScale>
                                      <p:cBhvr>
                                        <p:cTn id="230" dur="26">
                                          <p:stCondLst>
                                            <p:cond delay="1642"/>
                                          </p:stCondLst>
                                        </p:cTn>
                                        <p:tgtEl>
                                          <p:spTgt spid="63"/>
                                        </p:tgtEl>
                                      </p:cBhvr>
                                      <p:to x="100000" y="90000"/>
                                    </p:animScale>
                                    <p:animScale>
                                      <p:cBhvr>
                                        <p:cTn id="231" dur="166" decel="50000">
                                          <p:stCondLst>
                                            <p:cond delay="1668"/>
                                          </p:stCondLst>
                                        </p:cTn>
                                        <p:tgtEl>
                                          <p:spTgt spid="63"/>
                                        </p:tgtEl>
                                      </p:cBhvr>
                                      <p:to x="100000" y="100000"/>
                                    </p:animScale>
                                    <p:animScale>
                                      <p:cBhvr>
                                        <p:cTn id="232" dur="26">
                                          <p:stCondLst>
                                            <p:cond delay="1808"/>
                                          </p:stCondLst>
                                        </p:cTn>
                                        <p:tgtEl>
                                          <p:spTgt spid="63"/>
                                        </p:tgtEl>
                                      </p:cBhvr>
                                      <p:to x="100000" y="95000"/>
                                    </p:animScale>
                                    <p:animScale>
                                      <p:cBhvr>
                                        <p:cTn id="233" dur="166" decel="50000">
                                          <p:stCondLst>
                                            <p:cond delay="1834"/>
                                          </p:stCondLst>
                                        </p:cTn>
                                        <p:tgtEl>
                                          <p:spTgt spid="63"/>
                                        </p:tgtEl>
                                      </p:cBhvr>
                                      <p:to x="100000" y="100000"/>
                                    </p:animScale>
                                  </p:childTnLst>
                                </p:cTn>
                              </p:par>
                              <p:par>
                                <p:cTn id="234" presetID="26" presetClass="entr" presetSubtype="0" fill="hold" grpId="0" nodeType="withEffect">
                                  <p:stCondLst>
                                    <p:cond delay="0"/>
                                  </p:stCondLst>
                                  <p:childTnLst>
                                    <p:set>
                                      <p:cBhvr>
                                        <p:cTn id="235" dur="1" fill="hold">
                                          <p:stCondLst>
                                            <p:cond delay="0"/>
                                          </p:stCondLst>
                                        </p:cTn>
                                        <p:tgtEl>
                                          <p:spTgt spid="64"/>
                                        </p:tgtEl>
                                        <p:attrNameLst>
                                          <p:attrName>style.visibility</p:attrName>
                                        </p:attrNameLst>
                                      </p:cBhvr>
                                      <p:to>
                                        <p:strVal val="visible"/>
                                      </p:to>
                                    </p:set>
                                    <p:animEffect transition="in" filter="wipe(down)">
                                      <p:cBhvr>
                                        <p:cTn id="236" dur="580">
                                          <p:stCondLst>
                                            <p:cond delay="0"/>
                                          </p:stCondLst>
                                        </p:cTn>
                                        <p:tgtEl>
                                          <p:spTgt spid="64"/>
                                        </p:tgtEl>
                                      </p:cBhvr>
                                    </p:animEffect>
                                    <p:anim calcmode="lin" valueType="num">
                                      <p:cBhvr>
                                        <p:cTn id="237" dur="1822" tmFilter="0,0; 0.14,0.36; 0.43,0.73; 0.71,0.91; 1.0,1.0">
                                          <p:stCondLst>
                                            <p:cond delay="0"/>
                                          </p:stCondLst>
                                        </p:cTn>
                                        <p:tgtEl>
                                          <p:spTgt spid="64"/>
                                        </p:tgtEl>
                                        <p:attrNameLst>
                                          <p:attrName>ppt_x</p:attrName>
                                        </p:attrNameLst>
                                      </p:cBhvr>
                                      <p:tavLst>
                                        <p:tav tm="0">
                                          <p:val>
                                            <p:strVal val="#ppt_x-0.25"/>
                                          </p:val>
                                        </p:tav>
                                        <p:tav tm="100000">
                                          <p:val>
                                            <p:strVal val="#ppt_x"/>
                                          </p:val>
                                        </p:tav>
                                      </p:tavLst>
                                    </p:anim>
                                    <p:anim calcmode="lin" valueType="num">
                                      <p:cBhvr>
                                        <p:cTn id="238" dur="664" tmFilter="0.0,0.0; 0.25,0.07; 0.50,0.2; 0.75,0.467; 1.0,1.0">
                                          <p:stCondLst>
                                            <p:cond delay="0"/>
                                          </p:stCondLst>
                                        </p:cTn>
                                        <p:tgtEl>
                                          <p:spTgt spid="64"/>
                                        </p:tgtEl>
                                        <p:attrNameLst>
                                          <p:attrName>ppt_y</p:attrName>
                                        </p:attrNameLst>
                                      </p:cBhvr>
                                      <p:tavLst>
                                        <p:tav tm="0" fmla="#ppt_y-sin(pi*$)/3">
                                          <p:val>
                                            <p:fltVal val="0.5"/>
                                          </p:val>
                                        </p:tav>
                                        <p:tav tm="100000">
                                          <p:val>
                                            <p:fltVal val="1"/>
                                          </p:val>
                                        </p:tav>
                                      </p:tavLst>
                                    </p:anim>
                                    <p:anim calcmode="lin" valueType="num">
                                      <p:cBhvr>
                                        <p:cTn id="239" dur="664" tmFilter="0, 0; 0.125,0.2665; 0.25,0.4; 0.375,0.465; 0.5,0.5;  0.625,0.535; 0.75,0.6; 0.875,0.7335; 1,1">
                                          <p:stCondLst>
                                            <p:cond delay="664"/>
                                          </p:stCondLst>
                                        </p:cTn>
                                        <p:tgtEl>
                                          <p:spTgt spid="64"/>
                                        </p:tgtEl>
                                        <p:attrNameLst>
                                          <p:attrName>ppt_y</p:attrName>
                                        </p:attrNameLst>
                                      </p:cBhvr>
                                      <p:tavLst>
                                        <p:tav tm="0" fmla="#ppt_y-sin(pi*$)/9">
                                          <p:val>
                                            <p:fltVal val="0"/>
                                          </p:val>
                                        </p:tav>
                                        <p:tav tm="100000">
                                          <p:val>
                                            <p:fltVal val="1"/>
                                          </p:val>
                                        </p:tav>
                                      </p:tavLst>
                                    </p:anim>
                                    <p:anim calcmode="lin" valueType="num">
                                      <p:cBhvr>
                                        <p:cTn id="240" dur="332" tmFilter="0, 0; 0.125,0.2665; 0.25,0.4; 0.375,0.465; 0.5,0.5;  0.625,0.535; 0.75,0.6; 0.875,0.7335; 1,1">
                                          <p:stCondLst>
                                            <p:cond delay="1324"/>
                                          </p:stCondLst>
                                        </p:cTn>
                                        <p:tgtEl>
                                          <p:spTgt spid="64"/>
                                        </p:tgtEl>
                                        <p:attrNameLst>
                                          <p:attrName>ppt_y</p:attrName>
                                        </p:attrNameLst>
                                      </p:cBhvr>
                                      <p:tavLst>
                                        <p:tav tm="0" fmla="#ppt_y-sin(pi*$)/27">
                                          <p:val>
                                            <p:fltVal val="0"/>
                                          </p:val>
                                        </p:tav>
                                        <p:tav tm="100000">
                                          <p:val>
                                            <p:fltVal val="1"/>
                                          </p:val>
                                        </p:tav>
                                      </p:tavLst>
                                    </p:anim>
                                    <p:anim calcmode="lin" valueType="num">
                                      <p:cBhvr>
                                        <p:cTn id="241" dur="164" tmFilter="0, 0; 0.125,0.2665; 0.25,0.4; 0.375,0.465; 0.5,0.5;  0.625,0.535; 0.75,0.6; 0.875,0.7335; 1,1">
                                          <p:stCondLst>
                                            <p:cond delay="1656"/>
                                          </p:stCondLst>
                                        </p:cTn>
                                        <p:tgtEl>
                                          <p:spTgt spid="64"/>
                                        </p:tgtEl>
                                        <p:attrNameLst>
                                          <p:attrName>ppt_y</p:attrName>
                                        </p:attrNameLst>
                                      </p:cBhvr>
                                      <p:tavLst>
                                        <p:tav tm="0" fmla="#ppt_y-sin(pi*$)/81">
                                          <p:val>
                                            <p:fltVal val="0"/>
                                          </p:val>
                                        </p:tav>
                                        <p:tav tm="100000">
                                          <p:val>
                                            <p:fltVal val="1"/>
                                          </p:val>
                                        </p:tav>
                                      </p:tavLst>
                                    </p:anim>
                                    <p:animScale>
                                      <p:cBhvr>
                                        <p:cTn id="242" dur="26">
                                          <p:stCondLst>
                                            <p:cond delay="650"/>
                                          </p:stCondLst>
                                        </p:cTn>
                                        <p:tgtEl>
                                          <p:spTgt spid="64"/>
                                        </p:tgtEl>
                                      </p:cBhvr>
                                      <p:to x="100000" y="60000"/>
                                    </p:animScale>
                                    <p:animScale>
                                      <p:cBhvr>
                                        <p:cTn id="243" dur="166" decel="50000">
                                          <p:stCondLst>
                                            <p:cond delay="676"/>
                                          </p:stCondLst>
                                        </p:cTn>
                                        <p:tgtEl>
                                          <p:spTgt spid="64"/>
                                        </p:tgtEl>
                                      </p:cBhvr>
                                      <p:to x="100000" y="100000"/>
                                    </p:animScale>
                                    <p:animScale>
                                      <p:cBhvr>
                                        <p:cTn id="244" dur="26">
                                          <p:stCondLst>
                                            <p:cond delay="1312"/>
                                          </p:stCondLst>
                                        </p:cTn>
                                        <p:tgtEl>
                                          <p:spTgt spid="64"/>
                                        </p:tgtEl>
                                      </p:cBhvr>
                                      <p:to x="100000" y="80000"/>
                                    </p:animScale>
                                    <p:animScale>
                                      <p:cBhvr>
                                        <p:cTn id="245" dur="166" decel="50000">
                                          <p:stCondLst>
                                            <p:cond delay="1338"/>
                                          </p:stCondLst>
                                        </p:cTn>
                                        <p:tgtEl>
                                          <p:spTgt spid="64"/>
                                        </p:tgtEl>
                                      </p:cBhvr>
                                      <p:to x="100000" y="100000"/>
                                    </p:animScale>
                                    <p:animScale>
                                      <p:cBhvr>
                                        <p:cTn id="246" dur="26">
                                          <p:stCondLst>
                                            <p:cond delay="1642"/>
                                          </p:stCondLst>
                                        </p:cTn>
                                        <p:tgtEl>
                                          <p:spTgt spid="64"/>
                                        </p:tgtEl>
                                      </p:cBhvr>
                                      <p:to x="100000" y="90000"/>
                                    </p:animScale>
                                    <p:animScale>
                                      <p:cBhvr>
                                        <p:cTn id="247" dur="166" decel="50000">
                                          <p:stCondLst>
                                            <p:cond delay="1668"/>
                                          </p:stCondLst>
                                        </p:cTn>
                                        <p:tgtEl>
                                          <p:spTgt spid="64"/>
                                        </p:tgtEl>
                                      </p:cBhvr>
                                      <p:to x="100000" y="100000"/>
                                    </p:animScale>
                                    <p:animScale>
                                      <p:cBhvr>
                                        <p:cTn id="248" dur="26">
                                          <p:stCondLst>
                                            <p:cond delay="1808"/>
                                          </p:stCondLst>
                                        </p:cTn>
                                        <p:tgtEl>
                                          <p:spTgt spid="64"/>
                                        </p:tgtEl>
                                      </p:cBhvr>
                                      <p:to x="100000" y="95000"/>
                                    </p:animScale>
                                    <p:animScale>
                                      <p:cBhvr>
                                        <p:cTn id="249" dur="166" decel="50000">
                                          <p:stCondLst>
                                            <p:cond delay="1834"/>
                                          </p:stCondLst>
                                        </p:cTn>
                                        <p:tgtEl>
                                          <p:spTgt spid="64"/>
                                        </p:tgtEl>
                                      </p:cBhvr>
                                      <p:to x="100000" y="100000"/>
                                    </p:animScale>
                                  </p:childTnLst>
                                </p:cTn>
                              </p:par>
                              <p:par>
                                <p:cTn id="250" presetID="26" presetClass="entr" presetSubtype="0" fill="hold" grpId="0" nodeType="withEffect">
                                  <p:stCondLst>
                                    <p:cond delay="0"/>
                                  </p:stCondLst>
                                  <p:childTnLst>
                                    <p:set>
                                      <p:cBhvr>
                                        <p:cTn id="251" dur="1" fill="hold">
                                          <p:stCondLst>
                                            <p:cond delay="0"/>
                                          </p:stCondLst>
                                        </p:cTn>
                                        <p:tgtEl>
                                          <p:spTgt spid="65"/>
                                        </p:tgtEl>
                                        <p:attrNameLst>
                                          <p:attrName>style.visibility</p:attrName>
                                        </p:attrNameLst>
                                      </p:cBhvr>
                                      <p:to>
                                        <p:strVal val="visible"/>
                                      </p:to>
                                    </p:set>
                                    <p:animEffect transition="in" filter="wipe(down)">
                                      <p:cBhvr>
                                        <p:cTn id="252" dur="580">
                                          <p:stCondLst>
                                            <p:cond delay="0"/>
                                          </p:stCondLst>
                                        </p:cTn>
                                        <p:tgtEl>
                                          <p:spTgt spid="65"/>
                                        </p:tgtEl>
                                      </p:cBhvr>
                                    </p:animEffect>
                                    <p:anim calcmode="lin" valueType="num">
                                      <p:cBhvr>
                                        <p:cTn id="253" dur="1822" tmFilter="0,0; 0.14,0.36; 0.43,0.73; 0.71,0.91; 1.0,1.0">
                                          <p:stCondLst>
                                            <p:cond delay="0"/>
                                          </p:stCondLst>
                                        </p:cTn>
                                        <p:tgtEl>
                                          <p:spTgt spid="65"/>
                                        </p:tgtEl>
                                        <p:attrNameLst>
                                          <p:attrName>ppt_x</p:attrName>
                                        </p:attrNameLst>
                                      </p:cBhvr>
                                      <p:tavLst>
                                        <p:tav tm="0">
                                          <p:val>
                                            <p:strVal val="#ppt_x-0.25"/>
                                          </p:val>
                                        </p:tav>
                                        <p:tav tm="100000">
                                          <p:val>
                                            <p:strVal val="#ppt_x"/>
                                          </p:val>
                                        </p:tav>
                                      </p:tavLst>
                                    </p:anim>
                                    <p:anim calcmode="lin" valueType="num">
                                      <p:cBhvr>
                                        <p:cTn id="254" dur="664" tmFilter="0.0,0.0; 0.25,0.07; 0.50,0.2; 0.75,0.467; 1.0,1.0">
                                          <p:stCondLst>
                                            <p:cond delay="0"/>
                                          </p:stCondLst>
                                        </p:cTn>
                                        <p:tgtEl>
                                          <p:spTgt spid="65"/>
                                        </p:tgtEl>
                                        <p:attrNameLst>
                                          <p:attrName>ppt_y</p:attrName>
                                        </p:attrNameLst>
                                      </p:cBhvr>
                                      <p:tavLst>
                                        <p:tav tm="0" fmla="#ppt_y-sin(pi*$)/3">
                                          <p:val>
                                            <p:fltVal val="0.5"/>
                                          </p:val>
                                        </p:tav>
                                        <p:tav tm="100000">
                                          <p:val>
                                            <p:fltVal val="1"/>
                                          </p:val>
                                        </p:tav>
                                      </p:tavLst>
                                    </p:anim>
                                    <p:anim calcmode="lin" valueType="num">
                                      <p:cBhvr>
                                        <p:cTn id="255" dur="664" tmFilter="0, 0; 0.125,0.2665; 0.25,0.4; 0.375,0.465; 0.5,0.5;  0.625,0.535; 0.75,0.6; 0.875,0.7335; 1,1">
                                          <p:stCondLst>
                                            <p:cond delay="664"/>
                                          </p:stCondLst>
                                        </p:cTn>
                                        <p:tgtEl>
                                          <p:spTgt spid="65"/>
                                        </p:tgtEl>
                                        <p:attrNameLst>
                                          <p:attrName>ppt_y</p:attrName>
                                        </p:attrNameLst>
                                      </p:cBhvr>
                                      <p:tavLst>
                                        <p:tav tm="0" fmla="#ppt_y-sin(pi*$)/9">
                                          <p:val>
                                            <p:fltVal val="0"/>
                                          </p:val>
                                        </p:tav>
                                        <p:tav tm="100000">
                                          <p:val>
                                            <p:fltVal val="1"/>
                                          </p:val>
                                        </p:tav>
                                      </p:tavLst>
                                    </p:anim>
                                    <p:anim calcmode="lin" valueType="num">
                                      <p:cBhvr>
                                        <p:cTn id="256" dur="332" tmFilter="0, 0; 0.125,0.2665; 0.25,0.4; 0.375,0.465; 0.5,0.5;  0.625,0.535; 0.75,0.6; 0.875,0.7335; 1,1">
                                          <p:stCondLst>
                                            <p:cond delay="1324"/>
                                          </p:stCondLst>
                                        </p:cTn>
                                        <p:tgtEl>
                                          <p:spTgt spid="65"/>
                                        </p:tgtEl>
                                        <p:attrNameLst>
                                          <p:attrName>ppt_y</p:attrName>
                                        </p:attrNameLst>
                                      </p:cBhvr>
                                      <p:tavLst>
                                        <p:tav tm="0" fmla="#ppt_y-sin(pi*$)/27">
                                          <p:val>
                                            <p:fltVal val="0"/>
                                          </p:val>
                                        </p:tav>
                                        <p:tav tm="100000">
                                          <p:val>
                                            <p:fltVal val="1"/>
                                          </p:val>
                                        </p:tav>
                                      </p:tavLst>
                                    </p:anim>
                                    <p:anim calcmode="lin" valueType="num">
                                      <p:cBhvr>
                                        <p:cTn id="257" dur="164" tmFilter="0, 0; 0.125,0.2665; 0.25,0.4; 0.375,0.465; 0.5,0.5;  0.625,0.535; 0.75,0.6; 0.875,0.7335; 1,1">
                                          <p:stCondLst>
                                            <p:cond delay="1656"/>
                                          </p:stCondLst>
                                        </p:cTn>
                                        <p:tgtEl>
                                          <p:spTgt spid="65"/>
                                        </p:tgtEl>
                                        <p:attrNameLst>
                                          <p:attrName>ppt_y</p:attrName>
                                        </p:attrNameLst>
                                      </p:cBhvr>
                                      <p:tavLst>
                                        <p:tav tm="0" fmla="#ppt_y-sin(pi*$)/81">
                                          <p:val>
                                            <p:fltVal val="0"/>
                                          </p:val>
                                        </p:tav>
                                        <p:tav tm="100000">
                                          <p:val>
                                            <p:fltVal val="1"/>
                                          </p:val>
                                        </p:tav>
                                      </p:tavLst>
                                    </p:anim>
                                    <p:animScale>
                                      <p:cBhvr>
                                        <p:cTn id="258" dur="26">
                                          <p:stCondLst>
                                            <p:cond delay="650"/>
                                          </p:stCondLst>
                                        </p:cTn>
                                        <p:tgtEl>
                                          <p:spTgt spid="65"/>
                                        </p:tgtEl>
                                      </p:cBhvr>
                                      <p:to x="100000" y="60000"/>
                                    </p:animScale>
                                    <p:animScale>
                                      <p:cBhvr>
                                        <p:cTn id="259" dur="166" decel="50000">
                                          <p:stCondLst>
                                            <p:cond delay="676"/>
                                          </p:stCondLst>
                                        </p:cTn>
                                        <p:tgtEl>
                                          <p:spTgt spid="65"/>
                                        </p:tgtEl>
                                      </p:cBhvr>
                                      <p:to x="100000" y="100000"/>
                                    </p:animScale>
                                    <p:animScale>
                                      <p:cBhvr>
                                        <p:cTn id="260" dur="26">
                                          <p:stCondLst>
                                            <p:cond delay="1312"/>
                                          </p:stCondLst>
                                        </p:cTn>
                                        <p:tgtEl>
                                          <p:spTgt spid="65"/>
                                        </p:tgtEl>
                                      </p:cBhvr>
                                      <p:to x="100000" y="80000"/>
                                    </p:animScale>
                                    <p:animScale>
                                      <p:cBhvr>
                                        <p:cTn id="261" dur="166" decel="50000">
                                          <p:stCondLst>
                                            <p:cond delay="1338"/>
                                          </p:stCondLst>
                                        </p:cTn>
                                        <p:tgtEl>
                                          <p:spTgt spid="65"/>
                                        </p:tgtEl>
                                      </p:cBhvr>
                                      <p:to x="100000" y="100000"/>
                                    </p:animScale>
                                    <p:animScale>
                                      <p:cBhvr>
                                        <p:cTn id="262" dur="26">
                                          <p:stCondLst>
                                            <p:cond delay="1642"/>
                                          </p:stCondLst>
                                        </p:cTn>
                                        <p:tgtEl>
                                          <p:spTgt spid="65"/>
                                        </p:tgtEl>
                                      </p:cBhvr>
                                      <p:to x="100000" y="90000"/>
                                    </p:animScale>
                                    <p:animScale>
                                      <p:cBhvr>
                                        <p:cTn id="263" dur="166" decel="50000">
                                          <p:stCondLst>
                                            <p:cond delay="1668"/>
                                          </p:stCondLst>
                                        </p:cTn>
                                        <p:tgtEl>
                                          <p:spTgt spid="65"/>
                                        </p:tgtEl>
                                      </p:cBhvr>
                                      <p:to x="100000" y="100000"/>
                                    </p:animScale>
                                    <p:animScale>
                                      <p:cBhvr>
                                        <p:cTn id="264" dur="26">
                                          <p:stCondLst>
                                            <p:cond delay="1808"/>
                                          </p:stCondLst>
                                        </p:cTn>
                                        <p:tgtEl>
                                          <p:spTgt spid="65"/>
                                        </p:tgtEl>
                                      </p:cBhvr>
                                      <p:to x="100000" y="95000"/>
                                    </p:animScale>
                                    <p:animScale>
                                      <p:cBhvr>
                                        <p:cTn id="265" dur="166" decel="50000">
                                          <p:stCondLst>
                                            <p:cond delay="1834"/>
                                          </p:stCondLst>
                                        </p:cTn>
                                        <p:tgtEl>
                                          <p:spTgt spid="6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7" grpId="0" animBg="1"/>
      <p:bldP spid="49" grpId="0" animBg="1"/>
      <p:bldP spid="51" grpId="0" animBg="1"/>
      <p:bldP spid="54" grpId="0" animBg="1"/>
      <p:bldP spid="56" grpId="0" animBg="1"/>
      <p:bldP spid="58" grpId="0" animBg="1"/>
      <p:bldP spid="60" grpId="0"/>
      <p:bldP spid="61" grpId="0"/>
      <p:bldP spid="62" grpId="0" animBg="1"/>
      <p:bldP spid="63" grpId="0" animBg="1"/>
      <p:bldP spid="64" grpId="0" animBg="1"/>
      <p:bldP spid="6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64D9696-D3F9-4652-BE83-5E7144C378C3}"/>
              </a:ext>
            </a:extLst>
          </p:cNvPr>
          <p:cNvSpPr txBox="1"/>
          <p:nvPr/>
        </p:nvSpPr>
        <p:spPr>
          <a:xfrm>
            <a:off x="1173208" y="323216"/>
            <a:ext cx="9845584" cy="1446550"/>
          </a:xfrm>
          <a:prstGeom prst="rect">
            <a:avLst/>
          </a:prstGeom>
          <a:noFill/>
        </p:spPr>
        <p:txBody>
          <a:bodyPr wrap="square" rtlCol="0">
            <a:spAutoFit/>
          </a:bodyPr>
          <a:lstStyle/>
          <a:p>
            <a:pPr algn="ctr"/>
            <a:r>
              <a:rPr lang="en-US" sz="4400" b="1">
                <a:latin typeface="Times New Roman" panose="02020603050405020304" pitchFamily="18" charset="0"/>
                <a:cs typeface="Times New Roman" panose="02020603050405020304" pitchFamily="18" charset="0"/>
              </a:rPr>
              <a:t>Kiểm Th</a:t>
            </a:r>
            <a:r>
              <a:rPr lang="vi-VN" sz="4400" b="1">
                <a:latin typeface="Times New Roman" panose="02020603050405020304" pitchFamily="18" charset="0"/>
                <a:cs typeface="Times New Roman" panose="02020603050405020304" pitchFamily="18" charset="0"/>
              </a:rPr>
              <a:t>ư</a:t>
            </a:r>
            <a:r>
              <a:rPr lang="en-US" sz="4400" b="1">
                <a:latin typeface="Times New Roman" panose="02020603050405020304" pitchFamily="18" charset="0"/>
                <a:cs typeface="Times New Roman" panose="02020603050405020304" pitchFamily="18" charset="0"/>
              </a:rPr>
              <a:t>̉ </a:t>
            </a:r>
            <a:r>
              <a:rPr lang="en-US" sz="4400" b="1" err="1">
                <a:latin typeface="Times New Roman" panose="02020603050405020304" pitchFamily="18" charset="0"/>
                <a:cs typeface="Times New Roman" panose="02020603050405020304" pitchFamily="18" charset="0"/>
              </a:rPr>
              <a:t>Phần</a:t>
            </a:r>
            <a:r>
              <a:rPr lang="en-US" sz="4400" b="1">
                <a:latin typeface="Times New Roman" panose="02020603050405020304" pitchFamily="18" charset="0"/>
                <a:cs typeface="Times New Roman" panose="02020603050405020304" pitchFamily="18" charset="0"/>
              </a:rPr>
              <a:t> </a:t>
            </a:r>
            <a:r>
              <a:rPr lang="en-US" sz="4400" b="1" err="1">
                <a:latin typeface="Times New Roman" panose="02020603050405020304" pitchFamily="18" charset="0"/>
                <a:cs typeface="Times New Roman" panose="02020603050405020304" pitchFamily="18" charset="0"/>
              </a:rPr>
              <a:t>Mềm</a:t>
            </a:r>
            <a:r>
              <a:rPr lang="en-US" sz="4400" b="1">
                <a:latin typeface="Times New Roman" panose="02020603050405020304" pitchFamily="18" charset="0"/>
                <a:cs typeface="Times New Roman" panose="02020603050405020304" pitchFamily="18" charset="0"/>
              </a:rPr>
              <a:t> Calculator (Android) </a:t>
            </a:r>
            <a:r>
              <a:rPr lang="en-US" sz="4400" b="1" err="1">
                <a:latin typeface="Times New Roman" panose="02020603050405020304" pitchFamily="18" charset="0"/>
                <a:cs typeface="Times New Roman" panose="02020603050405020304" pitchFamily="18" charset="0"/>
              </a:rPr>
              <a:t>Bằng</a:t>
            </a:r>
            <a:r>
              <a:rPr lang="en-US" sz="4400" b="1">
                <a:latin typeface="Times New Roman" panose="02020603050405020304" pitchFamily="18" charset="0"/>
                <a:cs typeface="Times New Roman" panose="02020603050405020304" pitchFamily="18" charset="0"/>
              </a:rPr>
              <a:t> Appium</a:t>
            </a:r>
          </a:p>
        </p:txBody>
      </p:sp>
      <p:sp>
        <p:nvSpPr>
          <p:cNvPr id="7" name="Rectangle 6">
            <a:extLst>
              <a:ext uri="{FF2B5EF4-FFF2-40B4-BE49-F238E27FC236}">
                <a16:creationId xmlns:a16="http://schemas.microsoft.com/office/drawing/2014/main" id="{462399AD-499E-46A6-B27C-68FD5CEE6540}"/>
              </a:ext>
            </a:extLst>
          </p:cNvPr>
          <p:cNvSpPr/>
          <p:nvPr/>
        </p:nvSpPr>
        <p:spPr>
          <a:xfrm>
            <a:off x="1288986" y="2183594"/>
            <a:ext cx="7926035" cy="1930978"/>
          </a:xfrm>
          <a:prstGeom prst="rect">
            <a:avLst/>
          </a:prstGeom>
        </p:spPr>
        <p:txBody>
          <a:bodyPr wrap="square">
            <a:spAutoFit/>
          </a:bodyPr>
          <a:lstStyle/>
          <a:p>
            <a:pPr marL="342900" indent="-342900">
              <a:lnSpc>
                <a:spcPts val="2900"/>
              </a:lnSpc>
              <a:buFont typeface="Wingdings" panose="05000000000000000000" pitchFamily="2" charset="2"/>
              <a:buChar char="ü"/>
            </a:pPr>
            <a:r>
              <a:rPr lang="en-US" sz="2400" err="1">
                <a:latin typeface="Times New Roman" panose="02020603050405020304" pitchFamily="18" charset="0"/>
                <a:ea typeface="Cabin" pitchFamily="34" charset="-122"/>
                <a:cs typeface="Times New Roman" panose="02020603050405020304" pitchFamily="18" charset="0"/>
              </a:rPr>
              <a:t>Đồ</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án</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này</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tập</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trung</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vào</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việc</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kiểm</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thử</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phần</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mềm</a:t>
            </a:r>
            <a:r>
              <a:rPr lang="en-US" sz="2400">
                <a:latin typeface="Times New Roman" panose="02020603050405020304" pitchFamily="18" charset="0"/>
                <a:ea typeface="Cabin" pitchFamily="34" charset="-122"/>
                <a:cs typeface="Times New Roman" panose="02020603050405020304" pitchFamily="18" charset="0"/>
              </a:rPr>
              <a:t> Calculator </a:t>
            </a:r>
            <a:r>
              <a:rPr lang="en-US" sz="2400" err="1">
                <a:latin typeface="Times New Roman" panose="02020603050405020304" pitchFamily="18" charset="0"/>
                <a:ea typeface="Cabin" pitchFamily="34" charset="-122"/>
                <a:cs typeface="Times New Roman" panose="02020603050405020304" pitchFamily="18" charset="0"/>
              </a:rPr>
              <a:t>trên</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nền</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tảng</a:t>
            </a:r>
            <a:r>
              <a:rPr lang="en-US" sz="2400">
                <a:latin typeface="Times New Roman" panose="02020603050405020304" pitchFamily="18" charset="0"/>
                <a:ea typeface="Cabin" pitchFamily="34" charset="-122"/>
                <a:cs typeface="Times New Roman" panose="02020603050405020304" pitchFamily="18" charset="0"/>
              </a:rPr>
              <a:t> Android </a:t>
            </a:r>
            <a:r>
              <a:rPr lang="en-US" sz="2400" err="1">
                <a:latin typeface="Times New Roman" panose="02020603050405020304" pitchFamily="18" charset="0"/>
                <a:ea typeface="Cabin" pitchFamily="34" charset="-122"/>
                <a:cs typeface="Times New Roman" panose="02020603050405020304" pitchFamily="18" charset="0"/>
              </a:rPr>
              <a:t>sử</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dụng</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công</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cụ</a:t>
            </a:r>
            <a:r>
              <a:rPr lang="en-US" sz="2400">
                <a:latin typeface="Times New Roman" panose="02020603050405020304" pitchFamily="18" charset="0"/>
                <a:ea typeface="Cabin" pitchFamily="34" charset="-122"/>
                <a:cs typeface="Times New Roman" panose="02020603050405020304" pitchFamily="18" charset="0"/>
              </a:rPr>
              <a:t> Appium. </a:t>
            </a:r>
            <a:r>
              <a:rPr lang="en-US" sz="2400" err="1">
                <a:latin typeface="Times New Roman" panose="02020603050405020304" pitchFamily="18" charset="0"/>
                <a:ea typeface="Cabin" pitchFamily="34" charset="-122"/>
                <a:cs typeface="Times New Roman" panose="02020603050405020304" pitchFamily="18" charset="0"/>
              </a:rPr>
              <a:t>Chúng</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em</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sẽ</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khám</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phá</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các</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khái</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niệm</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cơ</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bản</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về</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kiểm</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thử</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phần</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mềm</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đặc</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biệt</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là</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trong</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môi</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trường</a:t>
            </a:r>
            <a:r>
              <a:rPr lang="en-US" sz="2400">
                <a:latin typeface="Times New Roman" panose="02020603050405020304" pitchFamily="18" charset="0"/>
                <a:ea typeface="Cabin" pitchFamily="34" charset="-122"/>
                <a:cs typeface="Times New Roman" panose="02020603050405020304" pitchFamily="18" charset="0"/>
              </a:rPr>
              <a:t> di </a:t>
            </a:r>
            <a:r>
              <a:rPr lang="en-US" sz="2400" err="1">
                <a:latin typeface="Times New Roman" panose="02020603050405020304" pitchFamily="18" charset="0"/>
                <a:ea typeface="Cabin" pitchFamily="34" charset="-122"/>
                <a:cs typeface="Times New Roman" panose="02020603050405020304" pitchFamily="18" charset="0"/>
              </a:rPr>
              <a:t>động</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và</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thực</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hiện</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các</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bước</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kiểm</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thử</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tự</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động</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bằng</a:t>
            </a:r>
            <a:r>
              <a:rPr lang="en-US" sz="2400">
                <a:latin typeface="Times New Roman" panose="02020603050405020304" pitchFamily="18" charset="0"/>
                <a:ea typeface="Cabin" pitchFamily="34" charset="-122"/>
                <a:cs typeface="Times New Roman" panose="02020603050405020304" pitchFamily="18" charset="0"/>
              </a:rPr>
              <a:t> Appium .</a:t>
            </a:r>
            <a:endParaRPr lang="en-US" sz="2400">
              <a:latin typeface="Times New Roman" panose="02020603050405020304" pitchFamily="18" charset="0"/>
              <a:cs typeface="Times New Roman" panose="02020603050405020304" pitchFamily="18" charset="0"/>
            </a:endParaRPr>
          </a:p>
        </p:txBody>
      </p:sp>
      <p:pic>
        <p:nvPicPr>
          <p:cNvPr id="8" name="Image 0" descr="preencoded.png">
            <a:extLst>
              <a:ext uri="{FF2B5EF4-FFF2-40B4-BE49-F238E27FC236}">
                <a16:creationId xmlns:a16="http://schemas.microsoft.com/office/drawing/2014/main" id="{6BCCAC8C-6075-4A8D-9472-6D3E42AEEF9A}"/>
              </a:ext>
            </a:extLst>
          </p:cNvPr>
          <p:cNvPicPr>
            <a:picLocks noChangeAspect="1"/>
          </p:cNvPicPr>
          <p:nvPr/>
        </p:nvPicPr>
        <p:blipFill>
          <a:blip r:embed="rId2"/>
          <a:stretch>
            <a:fillRect/>
          </a:stretch>
        </p:blipFill>
        <p:spPr>
          <a:xfrm>
            <a:off x="9392573" y="1997476"/>
            <a:ext cx="2456156" cy="3010576"/>
          </a:xfrm>
          <a:prstGeom prst="round2DiagRect">
            <a:avLst>
              <a:gd name="adj1" fmla="val 16667"/>
              <a:gd name="adj2" fmla="val 2169"/>
            </a:avLst>
          </a:prstGeom>
          <a:ln w="88900" cap="sq">
            <a:solidFill>
              <a:srgbClr val="FFFFFF"/>
            </a:solidFill>
            <a:miter lim="800000"/>
          </a:ln>
          <a:effectLst>
            <a:outerShdw blurRad="254000" algn="tl" rotWithShape="0">
              <a:srgbClr val="000000">
                <a:alpha val="43000"/>
              </a:srgbClr>
            </a:outerShdw>
          </a:effectLst>
        </p:spPr>
      </p:pic>
      <p:sp>
        <p:nvSpPr>
          <p:cNvPr id="9" name="Footer Placeholder 15">
            <a:extLst>
              <a:ext uri="{FF2B5EF4-FFF2-40B4-BE49-F238E27FC236}">
                <a16:creationId xmlns:a16="http://schemas.microsoft.com/office/drawing/2014/main" id="{1E97492B-44AD-4886-8007-AC1B93003C38}"/>
              </a:ext>
            </a:extLst>
          </p:cNvPr>
          <p:cNvSpPr>
            <a:spLocks noGrp="1"/>
          </p:cNvSpPr>
          <p:nvPr>
            <p:ph type="ftr" sz="quarter" idx="11"/>
          </p:nvPr>
        </p:nvSpPr>
        <p:spPr>
          <a:xfrm>
            <a:off x="-1" y="6081203"/>
            <a:ext cx="2991776" cy="776796"/>
          </a:xfrm>
        </p:spPr>
        <p:txBody>
          <a:bodyPr/>
          <a:lstStyle/>
          <a:p>
            <a:r>
              <a:rPr lang="en-US" sz="1600" err="1">
                <a:solidFill>
                  <a:schemeClr val="accent2">
                    <a:lumMod val="60000"/>
                    <a:lumOff val="40000"/>
                  </a:schemeClr>
                </a:solidFill>
                <a:latin typeface="Times New Roman" panose="02020603050405020304" pitchFamily="18" charset="0"/>
                <a:cs typeface="Times New Roman" panose="02020603050405020304" pitchFamily="18" charset="0"/>
              </a:rPr>
              <a:t>Nhóm</a:t>
            </a:r>
            <a:r>
              <a:rPr lang="en-US" sz="1600">
                <a:solidFill>
                  <a:schemeClr val="accent2">
                    <a:lumMod val="60000"/>
                    <a:lumOff val="40000"/>
                  </a:schemeClr>
                </a:solidFill>
                <a:latin typeface="Times New Roman" panose="02020603050405020304" pitchFamily="18" charset="0"/>
                <a:cs typeface="Times New Roman" panose="02020603050405020304" pitchFamily="18" charset="0"/>
              </a:rPr>
              <a:t> </a:t>
            </a:r>
            <a:r>
              <a:rPr lang="en-US" sz="1600" err="1">
                <a:solidFill>
                  <a:schemeClr val="accent2">
                    <a:lumMod val="60000"/>
                    <a:lumOff val="40000"/>
                  </a:schemeClr>
                </a:solidFill>
                <a:latin typeface="Times New Roman" panose="02020603050405020304" pitchFamily="18" charset="0"/>
                <a:cs typeface="Times New Roman" panose="02020603050405020304" pitchFamily="18" charset="0"/>
              </a:rPr>
              <a:t>Cánh</a:t>
            </a:r>
            <a:r>
              <a:rPr lang="en-US" sz="1600">
                <a:solidFill>
                  <a:schemeClr val="accent2">
                    <a:lumMod val="60000"/>
                    <a:lumOff val="40000"/>
                  </a:schemeClr>
                </a:solidFill>
                <a:latin typeface="Times New Roman" panose="02020603050405020304" pitchFamily="18" charset="0"/>
                <a:cs typeface="Times New Roman" panose="02020603050405020304" pitchFamily="18" charset="0"/>
              </a:rPr>
              <a:t> </a:t>
            </a:r>
            <a:r>
              <a:rPr lang="en-US" sz="1600" err="1">
                <a:solidFill>
                  <a:schemeClr val="accent2">
                    <a:lumMod val="60000"/>
                    <a:lumOff val="40000"/>
                  </a:schemeClr>
                </a:solidFill>
                <a:latin typeface="Times New Roman" panose="02020603050405020304" pitchFamily="18" charset="0"/>
                <a:cs typeface="Times New Roman" panose="02020603050405020304" pitchFamily="18" charset="0"/>
              </a:rPr>
              <a:t>Én</a:t>
            </a:r>
            <a:r>
              <a:rPr lang="en-US" sz="1600">
                <a:solidFill>
                  <a:schemeClr val="accent2">
                    <a:lumMod val="60000"/>
                    <a:lumOff val="40000"/>
                  </a:schemeClr>
                </a:solidFill>
                <a:latin typeface="Times New Roman" panose="02020603050405020304" pitchFamily="18" charset="0"/>
                <a:cs typeface="Times New Roman" panose="02020603050405020304" pitchFamily="18" charset="0"/>
              </a:rPr>
              <a:t> - CĐ TH 22DĐ D</a:t>
            </a:r>
          </a:p>
        </p:txBody>
      </p:sp>
    </p:spTree>
    <p:extLst>
      <p:ext uri="{BB962C8B-B14F-4D97-AF65-F5344CB8AC3E}">
        <p14:creationId xmlns:p14="http://schemas.microsoft.com/office/powerpoint/2010/main" val="12064535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3E791F1F-7517-4649-81B3-A42BBA51B2AA}"/>
              </a:ext>
            </a:extLst>
          </p:cNvPr>
          <p:cNvSpPr txBox="1"/>
          <p:nvPr/>
        </p:nvSpPr>
        <p:spPr>
          <a:xfrm>
            <a:off x="1847342" y="877970"/>
            <a:ext cx="8497316" cy="769441"/>
          </a:xfrm>
          <a:prstGeom prst="rect">
            <a:avLst/>
          </a:prstGeom>
          <a:noFill/>
        </p:spPr>
        <p:txBody>
          <a:bodyPr wrap="square" rtlCol="0">
            <a:spAutoFit/>
          </a:bodyPr>
          <a:lstStyle/>
          <a:p>
            <a:pPr algn="ctr"/>
            <a:r>
              <a:rPr lang="en-US" sz="4400" b="1">
                <a:latin typeface="Times New Roman" panose="02020603050405020304" pitchFamily="18" charset="0"/>
                <a:cs typeface="Times New Roman" panose="02020603050405020304" pitchFamily="18" charset="0"/>
              </a:rPr>
              <a:t>7. Cài Đặt Môi Tr</a:t>
            </a:r>
            <a:r>
              <a:rPr lang="vi-VN" sz="4400" b="1">
                <a:latin typeface="Times New Roman" panose="02020603050405020304" pitchFamily="18" charset="0"/>
                <a:cs typeface="Times New Roman" panose="02020603050405020304" pitchFamily="18" charset="0"/>
              </a:rPr>
              <a:t>ư</a:t>
            </a:r>
            <a:r>
              <a:rPr lang="en-US" sz="4400" b="1">
                <a:latin typeface="Times New Roman" panose="02020603050405020304" pitchFamily="18" charset="0"/>
                <a:cs typeface="Times New Roman" panose="02020603050405020304" pitchFamily="18" charset="0"/>
              </a:rPr>
              <a:t>ờng Kiểm Thử </a:t>
            </a:r>
          </a:p>
        </p:txBody>
      </p:sp>
      <p:sp>
        <p:nvSpPr>
          <p:cNvPr id="24" name="TextBox 23">
            <a:extLst>
              <a:ext uri="{FF2B5EF4-FFF2-40B4-BE49-F238E27FC236}">
                <a16:creationId xmlns:a16="http://schemas.microsoft.com/office/drawing/2014/main" id="{8D027238-0FD2-4FFD-98B6-3048E66FDBC9}"/>
              </a:ext>
            </a:extLst>
          </p:cNvPr>
          <p:cNvSpPr txBox="1"/>
          <p:nvPr/>
        </p:nvSpPr>
        <p:spPr>
          <a:xfrm>
            <a:off x="814526" y="1903383"/>
            <a:ext cx="10800425" cy="1906932"/>
          </a:xfrm>
          <a:prstGeom prst="rect">
            <a:avLst/>
          </a:prstGeom>
          <a:noFill/>
        </p:spPr>
        <p:txBody>
          <a:bodyPr wrap="square">
            <a:spAutoFit/>
          </a:bodyPr>
          <a:lstStyle/>
          <a:p>
            <a:pPr marL="285750" indent="-285750">
              <a:lnSpc>
                <a:spcPts val="2900"/>
              </a:lnSpc>
              <a:buFont typeface="Wingdings" panose="05000000000000000000" pitchFamily="2" charset="2"/>
              <a:buChar char="ü"/>
            </a:pPr>
            <a:r>
              <a:rPr lang="en-US" sz="1600">
                <a:latin typeface="Times New Roman" panose="02020603050405020304" pitchFamily="18" charset="0"/>
                <a:ea typeface="Cabin" pitchFamily="34" charset="-122"/>
                <a:cs typeface="Times New Roman" panose="02020603050405020304" pitchFamily="18" charset="0"/>
              </a:rPr>
              <a:t>Để bắt đầu với Appium, cần cài đặt một số công cụ và phần mềm cần thiết. Quá trình này bao gồm cài đặt Android Studio, JDK, Node.js, Appium, uiautomator2, Appium Inspector, IntelliJ IDEA và Apache Maven. Mỗi bước cài đặt đều quan trọng để đảm bảo môi trường kiểm thử hoạt động đúng cách.</a:t>
            </a:r>
          </a:p>
          <a:p>
            <a:pPr marL="285750" indent="-285750">
              <a:lnSpc>
                <a:spcPts val="2900"/>
              </a:lnSpc>
              <a:buFont typeface="Wingdings" panose="05000000000000000000" pitchFamily="2" charset="2"/>
              <a:buChar char="ü"/>
            </a:pPr>
            <a:r>
              <a:rPr lang="en-US" sz="1600">
                <a:latin typeface="Times New Roman" panose="02020603050405020304" pitchFamily="18" charset="0"/>
                <a:ea typeface="Cabin" pitchFamily="34" charset="-122"/>
                <a:cs typeface="Times New Roman" panose="02020603050405020304" pitchFamily="18" charset="0"/>
              </a:rPr>
              <a:t>Sau khi cài đặt, cần cấu hình các biến môi trường như JAVA_HOME và MAVEN_HOME để hệ thống có thể nhận diện và sử dụng các công cụ này.</a:t>
            </a:r>
            <a:endParaRPr lang="en-US" sz="1600">
              <a:latin typeface="Times New Roman" panose="02020603050405020304" pitchFamily="18" charset="0"/>
              <a:cs typeface="Times New Roman" panose="02020603050405020304" pitchFamily="18" charset="0"/>
            </a:endParaRPr>
          </a:p>
        </p:txBody>
      </p:sp>
      <p:pic>
        <p:nvPicPr>
          <p:cNvPr id="27" name="Image 0" descr="preencoded.png">
            <a:extLst>
              <a:ext uri="{FF2B5EF4-FFF2-40B4-BE49-F238E27FC236}">
                <a16:creationId xmlns:a16="http://schemas.microsoft.com/office/drawing/2014/main" id="{C44630A2-7887-45AC-B6DB-6B02FD8BA551}"/>
              </a:ext>
            </a:extLst>
          </p:cNvPr>
          <p:cNvPicPr>
            <a:picLocks noChangeAspect="1"/>
          </p:cNvPicPr>
          <p:nvPr/>
        </p:nvPicPr>
        <p:blipFill>
          <a:blip r:embed="rId2"/>
          <a:stretch>
            <a:fillRect/>
          </a:stretch>
        </p:blipFill>
        <p:spPr>
          <a:xfrm>
            <a:off x="401683" y="3846711"/>
            <a:ext cx="2519142" cy="672024"/>
          </a:xfrm>
          <a:prstGeom prst="rect">
            <a:avLst/>
          </a:prstGeom>
        </p:spPr>
      </p:pic>
      <p:sp>
        <p:nvSpPr>
          <p:cNvPr id="28" name="Text 3">
            <a:extLst>
              <a:ext uri="{FF2B5EF4-FFF2-40B4-BE49-F238E27FC236}">
                <a16:creationId xmlns:a16="http://schemas.microsoft.com/office/drawing/2014/main" id="{A2E61982-ECC3-48DD-884C-9D0EB5764CB8}"/>
              </a:ext>
            </a:extLst>
          </p:cNvPr>
          <p:cNvSpPr/>
          <p:nvPr/>
        </p:nvSpPr>
        <p:spPr>
          <a:xfrm>
            <a:off x="476255" y="4572867"/>
            <a:ext cx="2318145" cy="496990"/>
          </a:xfrm>
          <a:prstGeom prst="rect">
            <a:avLst/>
          </a:prstGeom>
          <a:noFill/>
          <a:ln/>
        </p:spPr>
        <p:txBody>
          <a:bodyPr wrap="square" lIns="0" tIns="0" rIns="0" bIns="0" rtlCol="0" anchor="t"/>
          <a:lstStyle/>
          <a:p>
            <a:pPr marL="0" indent="0" algn="l">
              <a:lnSpc>
                <a:spcPts val="2650"/>
              </a:lnSpc>
              <a:buNone/>
            </a:pPr>
            <a:r>
              <a:rPr lang="en-US" dirty="0">
                <a:highlight>
                  <a:srgbClr val="FF00FF"/>
                </a:highlight>
                <a:latin typeface="Times New Roman" panose="02020603050405020304" pitchFamily="18" charset="0"/>
                <a:ea typeface="Unbounded" pitchFamily="34" charset="-122"/>
                <a:cs typeface="Times New Roman" panose="02020603050405020304" pitchFamily="18" charset="0"/>
              </a:rPr>
              <a:t>Cài đặt Android Studio</a:t>
            </a:r>
            <a:endParaRPr lang="en-US" dirty="0">
              <a:highlight>
                <a:srgbClr val="FF00FF"/>
              </a:highlight>
              <a:latin typeface="Times New Roman" panose="02020603050405020304" pitchFamily="18" charset="0"/>
              <a:cs typeface="Times New Roman" panose="02020603050405020304" pitchFamily="18" charset="0"/>
            </a:endParaRPr>
          </a:p>
        </p:txBody>
      </p:sp>
      <p:sp>
        <p:nvSpPr>
          <p:cNvPr id="29" name="Text 4">
            <a:extLst>
              <a:ext uri="{FF2B5EF4-FFF2-40B4-BE49-F238E27FC236}">
                <a16:creationId xmlns:a16="http://schemas.microsoft.com/office/drawing/2014/main" id="{4E3D8E02-9693-4145-AF06-38A86E68B466}"/>
              </a:ext>
            </a:extLst>
          </p:cNvPr>
          <p:cNvSpPr/>
          <p:nvPr/>
        </p:nvSpPr>
        <p:spPr>
          <a:xfrm>
            <a:off x="393869" y="5154181"/>
            <a:ext cx="2583713" cy="786948"/>
          </a:xfrm>
          <a:prstGeom prst="rect">
            <a:avLst/>
          </a:prstGeom>
          <a:noFill/>
          <a:ln/>
        </p:spPr>
        <p:txBody>
          <a:bodyPr wrap="square" lIns="0" tIns="0" rIns="0" bIns="0" rtlCol="0" anchor="t"/>
          <a:lstStyle/>
          <a:p>
            <a:pPr marL="0" indent="0" algn="l">
              <a:lnSpc>
                <a:spcPts val="2900"/>
              </a:lnSpc>
              <a:buNone/>
            </a:pPr>
            <a:r>
              <a:rPr lang="en-US" sz="1600" dirty="0">
                <a:latin typeface="Times New Roman" panose="02020603050405020304" pitchFamily="18" charset="0"/>
                <a:ea typeface="Cabin" pitchFamily="34" charset="-122"/>
                <a:cs typeface="Times New Roman" panose="02020603050405020304" pitchFamily="18" charset="0"/>
              </a:rPr>
              <a:t>Tải và cài đặt Android Studio, chọn và cài đặt SDK.</a:t>
            </a:r>
            <a:endParaRPr lang="en-US" sz="1600" dirty="0">
              <a:latin typeface="Times New Roman" panose="02020603050405020304" pitchFamily="18" charset="0"/>
              <a:cs typeface="Times New Roman" panose="02020603050405020304" pitchFamily="18" charset="0"/>
            </a:endParaRPr>
          </a:p>
        </p:txBody>
      </p:sp>
      <p:pic>
        <p:nvPicPr>
          <p:cNvPr id="30" name="Image 1" descr="preencoded.png">
            <a:extLst>
              <a:ext uri="{FF2B5EF4-FFF2-40B4-BE49-F238E27FC236}">
                <a16:creationId xmlns:a16="http://schemas.microsoft.com/office/drawing/2014/main" id="{9C86422E-60F2-4B17-AC86-37470D3FC3E8}"/>
              </a:ext>
            </a:extLst>
          </p:cNvPr>
          <p:cNvPicPr>
            <a:picLocks noChangeAspect="1"/>
          </p:cNvPicPr>
          <p:nvPr/>
        </p:nvPicPr>
        <p:blipFill>
          <a:blip r:embed="rId3"/>
          <a:stretch>
            <a:fillRect/>
          </a:stretch>
        </p:blipFill>
        <p:spPr>
          <a:xfrm>
            <a:off x="3400841" y="3858630"/>
            <a:ext cx="2511897" cy="672025"/>
          </a:xfrm>
          <a:prstGeom prst="rect">
            <a:avLst/>
          </a:prstGeom>
        </p:spPr>
      </p:pic>
      <p:sp>
        <p:nvSpPr>
          <p:cNvPr id="31" name="Text 5">
            <a:extLst>
              <a:ext uri="{FF2B5EF4-FFF2-40B4-BE49-F238E27FC236}">
                <a16:creationId xmlns:a16="http://schemas.microsoft.com/office/drawing/2014/main" id="{041BFD05-8288-453C-BE08-E1037416A670}"/>
              </a:ext>
            </a:extLst>
          </p:cNvPr>
          <p:cNvSpPr/>
          <p:nvPr/>
        </p:nvSpPr>
        <p:spPr>
          <a:xfrm>
            <a:off x="3423835" y="4594842"/>
            <a:ext cx="2428825" cy="390458"/>
          </a:xfrm>
          <a:prstGeom prst="rect">
            <a:avLst/>
          </a:prstGeom>
          <a:noFill/>
          <a:ln/>
        </p:spPr>
        <p:txBody>
          <a:bodyPr wrap="square" lIns="0" tIns="0" rIns="0" bIns="0" rtlCol="0" anchor="t"/>
          <a:lstStyle/>
          <a:p>
            <a:pPr marL="0" indent="0" algn="l">
              <a:lnSpc>
                <a:spcPts val="2650"/>
              </a:lnSpc>
              <a:buNone/>
            </a:pPr>
            <a:r>
              <a:rPr lang="en-US" dirty="0">
                <a:highlight>
                  <a:srgbClr val="FF00FF"/>
                </a:highlight>
                <a:latin typeface="Times New Roman" panose="02020603050405020304" pitchFamily="18" charset="0"/>
                <a:ea typeface="Unbounded" pitchFamily="34" charset="-122"/>
                <a:cs typeface="Times New Roman" panose="02020603050405020304" pitchFamily="18" charset="0"/>
              </a:rPr>
              <a:t>Cài đặt JDK và Node.js</a:t>
            </a:r>
            <a:endParaRPr lang="en-US" dirty="0">
              <a:highlight>
                <a:srgbClr val="FF00FF"/>
              </a:highlight>
              <a:latin typeface="Times New Roman" panose="02020603050405020304" pitchFamily="18" charset="0"/>
              <a:cs typeface="Times New Roman" panose="02020603050405020304" pitchFamily="18" charset="0"/>
            </a:endParaRPr>
          </a:p>
        </p:txBody>
      </p:sp>
      <p:sp>
        <p:nvSpPr>
          <p:cNvPr id="32" name="Text 6">
            <a:extLst>
              <a:ext uri="{FF2B5EF4-FFF2-40B4-BE49-F238E27FC236}">
                <a16:creationId xmlns:a16="http://schemas.microsoft.com/office/drawing/2014/main" id="{793919A7-20D3-45C1-B16C-4DF5DDFA9B4C}"/>
              </a:ext>
            </a:extLst>
          </p:cNvPr>
          <p:cNvSpPr/>
          <p:nvPr/>
        </p:nvSpPr>
        <p:spPr>
          <a:xfrm>
            <a:off x="3200298" y="5115277"/>
            <a:ext cx="2756579" cy="837333"/>
          </a:xfrm>
          <a:prstGeom prst="rect">
            <a:avLst/>
          </a:prstGeom>
          <a:noFill/>
          <a:ln/>
        </p:spPr>
        <p:txBody>
          <a:bodyPr wrap="square" lIns="0" tIns="0" rIns="0" bIns="0" rtlCol="0" anchor="t"/>
          <a:lstStyle/>
          <a:p>
            <a:pPr marL="0" indent="0" algn="l">
              <a:lnSpc>
                <a:spcPts val="2900"/>
              </a:lnSpc>
              <a:buNone/>
            </a:pPr>
            <a:r>
              <a:rPr lang="en-US" sz="1600" dirty="0">
                <a:latin typeface="Times New Roman" panose="02020603050405020304" pitchFamily="18" charset="0"/>
                <a:ea typeface="Cabin" pitchFamily="34" charset="-122"/>
                <a:cs typeface="Times New Roman" panose="02020603050405020304" pitchFamily="18" charset="0"/>
              </a:rPr>
              <a:t>Tải và cài đặt JDK 23 và Node.js, cấu hình biến môi trường.</a:t>
            </a:r>
            <a:endParaRPr lang="en-US" sz="1600" dirty="0">
              <a:latin typeface="Times New Roman" panose="02020603050405020304" pitchFamily="18" charset="0"/>
              <a:cs typeface="Times New Roman" panose="02020603050405020304" pitchFamily="18" charset="0"/>
            </a:endParaRPr>
          </a:p>
        </p:txBody>
      </p:sp>
      <p:pic>
        <p:nvPicPr>
          <p:cNvPr id="33" name="Image 2" descr="preencoded.png">
            <a:extLst>
              <a:ext uri="{FF2B5EF4-FFF2-40B4-BE49-F238E27FC236}">
                <a16:creationId xmlns:a16="http://schemas.microsoft.com/office/drawing/2014/main" id="{F7B3579A-B925-461F-BADC-ECAEDAFF5856}"/>
              </a:ext>
            </a:extLst>
          </p:cNvPr>
          <p:cNvPicPr>
            <a:picLocks noChangeAspect="1"/>
          </p:cNvPicPr>
          <p:nvPr/>
        </p:nvPicPr>
        <p:blipFill>
          <a:blip r:embed="rId4"/>
          <a:stretch>
            <a:fillRect/>
          </a:stretch>
        </p:blipFill>
        <p:spPr>
          <a:xfrm>
            <a:off x="6319978" y="3841502"/>
            <a:ext cx="2622382" cy="689154"/>
          </a:xfrm>
          <a:prstGeom prst="rect">
            <a:avLst/>
          </a:prstGeom>
        </p:spPr>
      </p:pic>
      <p:sp>
        <p:nvSpPr>
          <p:cNvPr id="34" name="Text 7">
            <a:extLst>
              <a:ext uri="{FF2B5EF4-FFF2-40B4-BE49-F238E27FC236}">
                <a16:creationId xmlns:a16="http://schemas.microsoft.com/office/drawing/2014/main" id="{9808555E-5586-4E85-99C0-FD86DBFBFDED}"/>
              </a:ext>
            </a:extLst>
          </p:cNvPr>
          <p:cNvSpPr/>
          <p:nvPr/>
        </p:nvSpPr>
        <p:spPr>
          <a:xfrm>
            <a:off x="6393918" y="4601975"/>
            <a:ext cx="2622381" cy="430323"/>
          </a:xfrm>
          <a:prstGeom prst="rect">
            <a:avLst/>
          </a:prstGeom>
          <a:noFill/>
          <a:ln/>
        </p:spPr>
        <p:txBody>
          <a:bodyPr wrap="square" lIns="0" tIns="0" rIns="0" bIns="0" rtlCol="0" anchor="t"/>
          <a:lstStyle/>
          <a:p>
            <a:pPr marL="0" indent="0" algn="l">
              <a:lnSpc>
                <a:spcPts val="2650"/>
              </a:lnSpc>
              <a:buNone/>
            </a:pPr>
            <a:r>
              <a:rPr lang="en-US" dirty="0">
                <a:highlight>
                  <a:srgbClr val="FF00FF"/>
                </a:highlight>
                <a:latin typeface="Times New Roman" panose="02020603050405020304" pitchFamily="18" charset="0"/>
                <a:ea typeface="Unbounded" pitchFamily="34" charset="-122"/>
                <a:cs typeface="Times New Roman" panose="02020603050405020304" pitchFamily="18" charset="0"/>
              </a:rPr>
              <a:t>Cài đặt Appium và công cụ</a:t>
            </a:r>
            <a:endParaRPr lang="en-US" dirty="0">
              <a:highlight>
                <a:srgbClr val="FF00FF"/>
              </a:highlight>
              <a:latin typeface="Times New Roman" panose="02020603050405020304" pitchFamily="18" charset="0"/>
              <a:cs typeface="Times New Roman" panose="02020603050405020304" pitchFamily="18" charset="0"/>
            </a:endParaRPr>
          </a:p>
        </p:txBody>
      </p:sp>
      <p:sp>
        <p:nvSpPr>
          <p:cNvPr id="35" name="Text 8">
            <a:extLst>
              <a:ext uri="{FF2B5EF4-FFF2-40B4-BE49-F238E27FC236}">
                <a16:creationId xmlns:a16="http://schemas.microsoft.com/office/drawing/2014/main" id="{56D9B48B-5283-4783-8CFC-97BDFF789135}"/>
              </a:ext>
            </a:extLst>
          </p:cNvPr>
          <p:cNvSpPr/>
          <p:nvPr/>
        </p:nvSpPr>
        <p:spPr>
          <a:xfrm>
            <a:off x="6214738" y="5049807"/>
            <a:ext cx="2952282" cy="1003139"/>
          </a:xfrm>
          <a:prstGeom prst="rect">
            <a:avLst/>
          </a:prstGeom>
          <a:noFill/>
          <a:ln/>
        </p:spPr>
        <p:txBody>
          <a:bodyPr wrap="square" lIns="0" tIns="0" rIns="0" bIns="0" rtlCol="0" anchor="t"/>
          <a:lstStyle/>
          <a:p>
            <a:pPr marL="0" indent="0">
              <a:lnSpc>
                <a:spcPts val="2900"/>
              </a:lnSpc>
              <a:buNone/>
            </a:pPr>
            <a:r>
              <a:rPr lang="en-US" sz="1600" dirty="0">
                <a:latin typeface="Times New Roman" panose="02020603050405020304" pitchFamily="18" charset="0"/>
                <a:ea typeface="Cabin" pitchFamily="34" charset="-122"/>
                <a:cs typeface="Times New Roman" panose="02020603050405020304" pitchFamily="18" charset="0"/>
              </a:rPr>
              <a:t>Cài đặt Appium</a:t>
            </a:r>
            <a:r>
              <a:rPr lang="en-US" sz="1600">
                <a:latin typeface="Times New Roman" panose="02020603050405020304" pitchFamily="18" charset="0"/>
                <a:ea typeface="Cabin" pitchFamily="34" charset="-122"/>
                <a:cs typeface="Times New Roman" panose="02020603050405020304" pitchFamily="18" charset="0"/>
              </a:rPr>
              <a:t>, uiautomator2</a:t>
            </a:r>
            <a:r>
              <a:rPr lang="en-US" sz="1600" dirty="0">
                <a:latin typeface="Times New Roman" panose="02020603050405020304" pitchFamily="18" charset="0"/>
                <a:ea typeface="Cabin" pitchFamily="34" charset="-122"/>
                <a:cs typeface="Times New Roman" panose="02020603050405020304" pitchFamily="18" charset="0"/>
              </a:rPr>
              <a:t>, Appium Inspector </a:t>
            </a:r>
            <a:r>
              <a:rPr lang="en-US" sz="1600" dirty="0" err="1">
                <a:latin typeface="Times New Roman" panose="02020603050405020304" pitchFamily="18" charset="0"/>
                <a:ea typeface="Cabin" pitchFamily="34" charset="-122"/>
                <a:cs typeface="Times New Roman" panose="02020603050405020304" pitchFamily="18" charset="0"/>
              </a:rPr>
              <a:t>và</a:t>
            </a:r>
            <a:r>
              <a:rPr lang="en-US" sz="1600" dirty="0">
                <a:latin typeface="Times New Roman" panose="02020603050405020304" pitchFamily="18" charset="0"/>
                <a:ea typeface="Cabin" pitchFamily="34" charset="-122"/>
                <a:cs typeface="Times New Roman" panose="02020603050405020304" pitchFamily="18" charset="0"/>
              </a:rPr>
              <a:t> IntelliJ IDEA.</a:t>
            </a:r>
            <a:endParaRPr lang="en-US" sz="1600" dirty="0">
              <a:latin typeface="Times New Roman" panose="02020603050405020304" pitchFamily="18" charset="0"/>
              <a:cs typeface="Times New Roman" panose="02020603050405020304" pitchFamily="18" charset="0"/>
            </a:endParaRPr>
          </a:p>
        </p:txBody>
      </p:sp>
      <p:pic>
        <p:nvPicPr>
          <p:cNvPr id="36" name="Image 3" descr="preencoded.png">
            <a:extLst>
              <a:ext uri="{FF2B5EF4-FFF2-40B4-BE49-F238E27FC236}">
                <a16:creationId xmlns:a16="http://schemas.microsoft.com/office/drawing/2014/main" id="{AE4A27EB-EFE8-4432-8792-11D545309926}"/>
              </a:ext>
            </a:extLst>
          </p:cNvPr>
          <p:cNvPicPr>
            <a:picLocks noChangeAspect="1"/>
          </p:cNvPicPr>
          <p:nvPr/>
        </p:nvPicPr>
        <p:blipFill>
          <a:blip r:embed="rId5"/>
          <a:stretch>
            <a:fillRect/>
          </a:stretch>
        </p:blipFill>
        <p:spPr>
          <a:xfrm>
            <a:off x="9422376" y="3858629"/>
            <a:ext cx="2622382" cy="672025"/>
          </a:xfrm>
          <a:prstGeom prst="rect">
            <a:avLst/>
          </a:prstGeom>
        </p:spPr>
      </p:pic>
      <p:sp>
        <p:nvSpPr>
          <p:cNvPr id="37" name="Text 9">
            <a:extLst>
              <a:ext uri="{FF2B5EF4-FFF2-40B4-BE49-F238E27FC236}">
                <a16:creationId xmlns:a16="http://schemas.microsoft.com/office/drawing/2014/main" id="{2736AA02-0203-435B-9D5C-BE8E676ED0AE}"/>
              </a:ext>
            </a:extLst>
          </p:cNvPr>
          <p:cNvSpPr/>
          <p:nvPr/>
        </p:nvSpPr>
        <p:spPr>
          <a:xfrm>
            <a:off x="9904249" y="4606902"/>
            <a:ext cx="1731412" cy="289316"/>
          </a:xfrm>
          <a:prstGeom prst="rect">
            <a:avLst/>
          </a:prstGeom>
          <a:noFill/>
          <a:ln/>
        </p:spPr>
        <p:txBody>
          <a:bodyPr wrap="none" lIns="0" tIns="0" rIns="0" bIns="0" rtlCol="0" anchor="t"/>
          <a:lstStyle/>
          <a:p>
            <a:pPr marL="0" indent="0" algn="l">
              <a:lnSpc>
                <a:spcPts val="2650"/>
              </a:lnSpc>
              <a:buNone/>
            </a:pPr>
            <a:r>
              <a:rPr lang="en-US" dirty="0">
                <a:highlight>
                  <a:srgbClr val="FF00FF"/>
                </a:highlight>
                <a:latin typeface="Times New Roman" panose="02020603050405020304" pitchFamily="18" charset="0"/>
                <a:ea typeface="Unbounded" pitchFamily="34" charset="-122"/>
                <a:cs typeface="Times New Roman" panose="02020603050405020304" pitchFamily="18" charset="0"/>
              </a:rPr>
              <a:t>Cấu hình Maven</a:t>
            </a:r>
            <a:endParaRPr lang="en-US" dirty="0">
              <a:highlight>
                <a:srgbClr val="FF00FF"/>
              </a:highlight>
              <a:latin typeface="Times New Roman" panose="02020603050405020304" pitchFamily="18" charset="0"/>
              <a:cs typeface="Times New Roman" panose="02020603050405020304" pitchFamily="18" charset="0"/>
            </a:endParaRPr>
          </a:p>
        </p:txBody>
      </p:sp>
      <p:sp>
        <p:nvSpPr>
          <p:cNvPr id="38" name="Text 10">
            <a:extLst>
              <a:ext uri="{FF2B5EF4-FFF2-40B4-BE49-F238E27FC236}">
                <a16:creationId xmlns:a16="http://schemas.microsoft.com/office/drawing/2014/main" id="{E1297916-C0B2-4472-B1DC-70BB103ADCBB}"/>
              </a:ext>
            </a:extLst>
          </p:cNvPr>
          <p:cNvSpPr/>
          <p:nvPr/>
        </p:nvSpPr>
        <p:spPr>
          <a:xfrm>
            <a:off x="9347911" y="5115277"/>
            <a:ext cx="2844089" cy="864753"/>
          </a:xfrm>
          <a:prstGeom prst="rect">
            <a:avLst/>
          </a:prstGeom>
          <a:noFill/>
          <a:ln/>
        </p:spPr>
        <p:txBody>
          <a:bodyPr wrap="square" lIns="0" tIns="0" rIns="0" bIns="0" rtlCol="0" anchor="t"/>
          <a:lstStyle/>
          <a:p>
            <a:pPr marL="0" indent="0" algn="l">
              <a:lnSpc>
                <a:spcPts val="2900"/>
              </a:lnSpc>
              <a:buNone/>
            </a:pPr>
            <a:r>
              <a:rPr lang="en-US" sz="1600" dirty="0">
                <a:latin typeface="Times New Roman" panose="02020603050405020304" pitchFamily="18" charset="0"/>
                <a:ea typeface="Cabin" pitchFamily="34" charset="-122"/>
                <a:cs typeface="Times New Roman" panose="02020603050405020304" pitchFamily="18" charset="0"/>
              </a:rPr>
              <a:t>Tải Apache Maven, cấu hình biến </a:t>
            </a:r>
            <a:r>
              <a:rPr lang="en-US" sz="1600">
                <a:latin typeface="Times New Roman" panose="02020603050405020304" pitchFamily="18" charset="0"/>
                <a:ea typeface="Cabin" pitchFamily="34" charset="-122"/>
                <a:cs typeface="Times New Roman" panose="02020603050405020304" pitchFamily="18" charset="0"/>
              </a:rPr>
              <a:t>môi trường MAVEN</a:t>
            </a:r>
            <a:r>
              <a:rPr lang="en-US" sz="1600" dirty="0">
                <a:latin typeface="Times New Roman" panose="02020603050405020304" pitchFamily="18" charset="0"/>
                <a:ea typeface="Cabin" pitchFamily="34" charset="-122"/>
                <a:cs typeface="Times New Roman" panose="02020603050405020304" pitchFamily="18" charset="0"/>
              </a:rPr>
              <a:t>_HOME.</a:t>
            </a:r>
            <a:endParaRPr lang="en-US" sz="1600" dirty="0">
              <a:latin typeface="Times New Roman" panose="02020603050405020304" pitchFamily="18" charset="0"/>
              <a:cs typeface="Times New Roman" panose="02020603050405020304" pitchFamily="18" charset="0"/>
            </a:endParaRPr>
          </a:p>
        </p:txBody>
      </p:sp>
      <p:sp>
        <p:nvSpPr>
          <p:cNvPr id="39" name="Footer Placeholder 15">
            <a:extLst>
              <a:ext uri="{FF2B5EF4-FFF2-40B4-BE49-F238E27FC236}">
                <a16:creationId xmlns:a16="http://schemas.microsoft.com/office/drawing/2014/main" id="{395BDE03-6C5B-4D53-806A-F8B6F101A142}"/>
              </a:ext>
            </a:extLst>
          </p:cNvPr>
          <p:cNvSpPr>
            <a:spLocks noGrp="1"/>
          </p:cNvSpPr>
          <p:nvPr>
            <p:ph type="ftr" sz="quarter" idx="11"/>
          </p:nvPr>
        </p:nvSpPr>
        <p:spPr>
          <a:xfrm>
            <a:off x="-1" y="6081203"/>
            <a:ext cx="2991776" cy="776796"/>
          </a:xfrm>
        </p:spPr>
        <p:txBody>
          <a:bodyPr/>
          <a:lstStyle/>
          <a:p>
            <a:r>
              <a:rPr lang="en-US" sz="1600" err="1">
                <a:solidFill>
                  <a:schemeClr val="accent2">
                    <a:lumMod val="60000"/>
                    <a:lumOff val="40000"/>
                  </a:schemeClr>
                </a:solidFill>
                <a:latin typeface="Times New Roman" panose="02020603050405020304" pitchFamily="18" charset="0"/>
                <a:cs typeface="Times New Roman" panose="02020603050405020304" pitchFamily="18" charset="0"/>
              </a:rPr>
              <a:t>Nhóm</a:t>
            </a:r>
            <a:r>
              <a:rPr lang="en-US" sz="1600">
                <a:solidFill>
                  <a:schemeClr val="accent2">
                    <a:lumMod val="60000"/>
                    <a:lumOff val="40000"/>
                  </a:schemeClr>
                </a:solidFill>
                <a:latin typeface="Times New Roman" panose="02020603050405020304" pitchFamily="18" charset="0"/>
                <a:cs typeface="Times New Roman" panose="02020603050405020304" pitchFamily="18" charset="0"/>
              </a:rPr>
              <a:t> </a:t>
            </a:r>
            <a:r>
              <a:rPr lang="en-US" sz="1600" err="1">
                <a:solidFill>
                  <a:schemeClr val="accent2">
                    <a:lumMod val="60000"/>
                    <a:lumOff val="40000"/>
                  </a:schemeClr>
                </a:solidFill>
                <a:latin typeface="Times New Roman" panose="02020603050405020304" pitchFamily="18" charset="0"/>
                <a:cs typeface="Times New Roman" panose="02020603050405020304" pitchFamily="18" charset="0"/>
              </a:rPr>
              <a:t>Cánh</a:t>
            </a:r>
            <a:r>
              <a:rPr lang="en-US" sz="1600">
                <a:solidFill>
                  <a:schemeClr val="accent2">
                    <a:lumMod val="60000"/>
                    <a:lumOff val="40000"/>
                  </a:schemeClr>
                </a:solidFill>
                <a:latin typeface="Times New Roman" panose="02020603050405020304" pitchFamily="18" charset="0"/>
                <a:cs typeface="Times New Roman" panose="02020603050405020304" pitchFamily="18" charset="0"/>
              </a:rPr>
              <a:t> </a:t>
            </a:r>
            <a:r>
              <a:rPr lang="en-US" sz="1600" err="1">
                <a:solidFill>
                  <a:schemeClr val="accent2">
                    <a:lumMod val="60000"/>
                    <a:lumOff val="40000"/>
                  </a:schemeClr>
                </a:solidFill>
                <a:latin typeface="Times New Roman" panose="02020603050405020304" pitchFamily="18" charset="0"/>
                <a:cs typeface="Times New Roman" panose="02020603050405020304" pitchFamily="18" charset="0"/>
              </a:rPr>
              <a:t>Én</a:t>
            </a:r>
            <a:r>
              <a:rPr lang="en-US" sz="1600">
                <a:solidFill>
                  <a:schemeClr val="accent2">
                    <a:lumMod val="60000"/>
                    <a:lumOff val="40000"/>
                  </a:schemeClr>
                </a:solidFill>
                <a:latin typeface="Times New Roman" panose="02020603050405020304" pitchFamily="18" charset="0"/>
                <a:cs typeface="Times New Roman" panose="02020603050405020304" pitchFamily="18" charset="0"/>
              </a:rPr>
              <a:t> - CĐ TH 22DĐ D</a:t>
            </a:r>
          </a:p>
        </p:txBody>
      </p:sp>
    </p:spTree>
    <p:extLst>
      <p:ext uri="{BB962C8B-B14F-4D97-AF65-F5344CB8AC3E}">
        <p14:creationId xmlns:p14="http://schemas.microsoft.com/office/powerpoint/2010/main" val="36632833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inVertic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arn(inVertical)">
                                      <p:cBhvr>
                                        <p:cTn id="12" dur="500"/>
                                        <p:tgtEl>
                                          <p:spTgt spid="27"/>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barn(inVertical)">
                                      <p:cBhvr>
                                        <p:cTn id="15" dur="500"/>
                                        <p:tgtEl>
                                          <p:spTgt spid="28"/>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barn(inVertical)">
                                      <p:cBhvr>
                                        <p:cTn id="18" dur="500"/>
                                        <p:tgtEl>
                                          <p:spTgt spid="29"/>
                                        </p:tgtEl>
                                      </p:cBhvr>
                                    </p:animEffect>
                                  </p:childTnLst>
                                </p:cTn>
                              </p:par>
                              <p:par>
                                <p:cTn id="19" presetID="16" presetClass="entr" presetSubtype="21"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barn(inVertical)">
                                      <p:cBhvr>
                                        <p:cTn id="21" dur="500"/>
                                        <p:tgtEl>
                                          <p:spTgt spid="30"/>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barn(inVertical)">
                                      <p:cBhvr>
                                        <p:cTn id="24" dur="500"/>
                                        <p:tgtEl>
                                          <p:spTgt spid="31"/>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barn(inVertical)">
                                      <p:cBhvr>
                                        <p:cTn id="27" dur="500"/>
                                        <p:tgtEl>
                                          <p:spTgt spid="32"/>
                                        </p:tgtEl>
                                      </p:cBhvr>
                                    </p:animEffect>
                                  </p:childTnLst>
                                </p:cTn>
                              </p:par>
                              <p:par>
                                <p:cTn id="28" presetID="16" presetClass="entr" presetSubtype="21" fill="hold"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barn(inVertical)">
                                      <p:cBhvr>
                                        <p:cTn id="30" dur="500"/>
                                        <p:tgtEl>
                                          <p:spTgt spid="33"/>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barn(inVertical)">
                                      <p:cBhvr>
                                        <p:cTn id="33" dur="500"/>
                                        <p:tgtEl>
                                          <p:spTgt spid="34"/>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barn(inVertical)">
                                      <p:cBhvr>
                                        <p:cTn id="36" dur="500"/>
                                        <p:tgtEl>
                                          <p:spTgt spid="35"/>
                                        </p:tgtEl>
                                      </p:cBhvr>
                                    </p:animEffect>
                                  </p:childTnLst>
                                </p:cTn>
                              </p:par>
                              <p:par>
                                <p:cTn id="37" presetID="16" presetClass="entr" presetSubtype="21"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barn(inVertical)">
                                      <p:cBhvr>
                                        <p:cTn id="39" dur="500"/>
                                        <p:tgtEl>
                                          <p:spTgt spid="36"/>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barn(inVertical)">
                                      <p:cBhvr>
                                        <p:cTn id="42" dur="500"/>
                                        <p:tgtEl>
                                          <p:spTgt spid="37"/>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barn(inVertical)">
                                      <p:cBhvr>
                                        <p:cTn id="4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8" grpId="0" animBg="1"/>
      <p:bldP spid="29" grpId="0" animBg="1"/>
      <p:bldP spid="31" grpId="0" animBg="1"/>
      <p:bldP spid="32" grpId="0" animBg="1"/>
      <p:bldP spid="34" grpId="0" animBg="1"/>
      <p:bldP spid="35" grpId="0" animBg="1"/>
      <p:bldP spid="37" grpId="0" animBg="1"/>
      <p:bldP spid="3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3E791F1F-7517-4649-81B3-A42BBA51B2AA}"/>
              </a:ext>
            </a:extLst>
          </p:cNvPr>
          <p:cNvSpPr txBox="1"/>
          <p:nvPr/>
        </p:nvSpPr>
        <p:spPr>
          <a:xfrm>
            <a:off x="1847342" y="877970"/>
            <a:ext cx="8497316" cy="769441"/>
          </a:xfrm>
          <a:prstGeom prst="rect">
            <a:avLst/>
          </a:prstGeom>
          <a:noFill/>
        </p:spPr>
        <p:txBody>
          <a:bodyPr wrap="square" rtlCol="0">
            <a:spAutoFit/>
          </a:bodyPr>
          <a:lstStyle/>
          <a:p>
            <a:pPr algn="ctr"/>
            <a:r>
              <a:rPr lang="en-US" sz="4400" b="1">
                <a:latin typeface="Times New Roman" panose="02020603050405020304" pitchFamily="18" charset="0"/>
                <a:cs typeface="Times New Roman" panose="02020603050405020304" pitchFamily="18" charset="0"/>
              </a:rPr>
              <a:t>8. Xây Dựng Bộ Ca Kiểm Thử</a:t>
            </a:r>
          </a:p>
        </p:txBody>
      </p:sp>
      <p:sp>
        <p:nvSpPr>
          <p:cNvPr id="17" name="TextBox 16">
            <a:extLst>
              <a:ext uri="{FF2B5EF4-FFF2-40B4-BE49-F238E27FC236}">
                <a16:creationId xmlns:a16="http://schemas.microsoft.com/office/drawing/2014/main" id="{AAF7A94C-3241-4A54-816E-D9B4393C132D}"/>
              </a:ext>
            </a:extLst>
          </p:cNvPr>
          <p:cNvSpPr txBox="1"/>
          <p:nvPr/>
        </p:nvSpPr>
        <p:spPr>
          <a:xfrm>
            <a:off x="992077" y="1859070"/>
            <a:ext cx="7104357" cy="3782061"/>
          </a:xfrm>
          <a:prstGeom prst="rect">
            <a:avLst/>
          </a:prstGeom>
          <a:noFill/>
        </p:spPr>
        <p:txBody>
          <a:bodyPr wrap="square">
            <a:spAutoFit/>
          </a:bodyPr>
          <a:lstStyle/>
          <a:p>
            <a:pPr marL="342900" indent="-342900">
              <a:lnSpc>
                <a:spcPct val="150000"/>
              </a:lnSpc>
              <a:buFont typeface="Wingdings" panose="05000000000000000000" pitchFamily="2" charset="2"/>
              <a:buChar char="ü"/>
            </a:pPr>
            <a:r>
              <a:rPr lang="en-US">
                <a:latin typeface="Times New Roman" panose="02020603050405020304" pitchFamily="18" charset="0"/>
                <a:ea typeface="Cabin" pitchFamily="34" charset="-122"/>
                <a:cs typeface="Times New Roman" panose="02020603050405020304" pitchFamily="18" charset="0"/>
              </a:rPr>
              <a:t>Để kiểm thử ứng dụng máy tính đơn giản trên Android, chúng ta áp dụng phương pháp phân vùng tương đương để xây dựng các ca kiểm thử. Các phân vùng bao gồm số tự nhiên âm, số tự nhiên dương, số thập phân âm, số thập phân dương và số 0. Từ đó, ta tạo ra các ca kiểm thử đại diện cho mỗi phân vùng và các phép toán cơ bản.</a:t>
            </a:r>
          </a:p>
          <a:p>
            <a:pPr marL="342900" indent="-342900">
              <a:lnSpc>
                <a:spcPct val="150000"/>
              </a:lnSpc>
              <a:buFont typeface="Wingdings" panose="05000000000000000000" pitchFamily="2" charset="2"/>
              <a:buChar char="ü"/>
            </a:pPr>
            <a:r>
              <a:rPr lang="en-US">
                <a:latin typeface="Times New Roman" panose="02020603050405020304" pitchFamily="18" charset="0"/>
                <a:ea typeface="Cabin" pitchFamily="34" charset="-122"/>
                <a:cs typeface="Times New Roman" panose="02020603050405020304" pitchFamily="18" charset="0"/>
              </a:rPr>
              <a:t>Bộ ca kiểm thử bao gồm các trường hợp như cộng số nguyên dương với số thập phân âm, trừ số nguyên âm với số thập phân dương, nhân số nguyên âm với số thập phân âm, chia số thập phân dương cho số nguyên dương, và kiểm tra phép chia cho 0.</a:t>
            </a:r>
            <a:endParaRPr lang="en-US">
              <a:latin typeface="Times New Roman" panose="02020603050405020304" pitchFamily="18" charset="0"/>
              <a:cs typeface="Times New Roman" panose="02020603050405020304" pitchFamily="18" charset="0"/>
            </a:endParaRPr>
          </a:p>
        </p:txBody>
      </p:sp>
      <p:pic>
        <p:nvPicPr>
          <p:cNvPr id="3074" name="Picture 2" descr="Image result for  bộ ca kiểm thử">
            <a:extLst>
              <a:ext uri="{FF2B5EF4-FFF2-40B4-BE49-F238E27FC236}">
                <a16:creationId xmlns:a16="http://schemas.microsoft.com/office/drawing/2014/main" id="{E990ABC2-8796-4ADD-9F32-4DBB040408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9399" y="2155054"/>
            <a:ext cx="3933825" cy="228156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9" name="Footer Placeholder 15">
            <a:extLst>
              <a:ext uri="{FF2B5EF4-FFF2-40B4-BE49-F238E27FC236}">
                <a16:creationId xmlns:a16="http://schemas.microsoft.com/office/drawing/2014/main" id="{2C54EA72-3C99-4971-8C69-CCEDF8693D17}"/>
              </a:ext>
            </a:extLst>
          </p:cNvPr>
          <p:cNvSpPr>
            <a:spLocks noGrp="1"/>
          </p:cNvSpPr>
          <p:nvPr>
            <p:ph type="ftr" sz="quarter" idx="11"/>
          </p:nvPr>
        </p:nvSpPr>
        <p:spPr>
          <a:xfrm>
            <a:off x="-1" y="6081203"/>
            <a:ext cx="2991776" cy="776796"/>
          </a:xfrm>
        </p:spPr>
        <p:txBody>
          <a:bodyPr/>
          <a:lstStyle/>
          <a:p>
            <a:r>
              <a:rPr lang="en-US" sz="1600" err="1">
                <a:solidFill>
                  <a:schemeClr val="accent2">
                    <a:lumMod val="60000"/>
                    <a:lumOff val="40000"/>
                  </a:schemeClr>
                </a:solidFill>
                <a:latin typeface="Times New Roman" panose="02020603050405020304" pitchFamily="18" charset="0"/>
                <a:cs typeface="Times New Roman" panose="02020603050405020304" pitchFamily="18" charset="0"/>
              </a:rPr>
              <a:t>Nhóm</a:t>
            </a:r>
            <a:r>
              <a:rPr lang="en-US" sz="1600">
                <a:solidFill>
                  <a:schemeClr val="accent2">
                    <a:lumMod val="60000"/>
                    <a:lumOff val="40000"/>
                  </a:schemeClr>
                </a:solidFill>
                <a:latin typeface="Times New Roman" panose="02020603050405020304" pitchFamily="18" charset="0"/>
                <a:cs typeface="Times New Roman" panose="02020603050405020304" pitchFamily="18" charset="0"/>
              </a:rPr>
              <a:t> </a:t>
            </a:r>
            <a:r>
              <a:rPr lang="en-US" sz="1600" err="1">
                <a:solidFill>
                  <a:schemeClr val="accent2">
                    <a:lumMod val="60000"/>
                    <a:lumOff val="40000"/>
                  </a:schemeClr>
                </a:solidFill>
                <a:latin typeface="Times New Roman" panose="02020603050405020304" pitchFamily="18" charset="0"/>
                <a:cs typeface="Times New Roman" panose="02020603050405020304" pitchFamily="18" charset="0"/>
              </a:rPr>
              <a:t>Cánh</a:t>
            </a:r>
            <a:r>
              <a:rPr lang="en-US" sz="1600">
                <a:solidFill>
                  <a:schemeClr val="accent2">
                    <a:lumMod val="60000"/>
                    <a:lumOff val="40000"/>
                  </a:schemeClr>
                </a:solidFill>
                <a:latin typeface="Times New Roman" panose="02020603050405020304" pitchFamily="18" charset="0"/>
                <a:cs typeface="Times New Roman" panose="02020603050405020304" pitchFamily="18" charset="0"/>
              </a:rPr>
              <a:t> </a:t>
            </a:r>
            <a:r>
              <a:rPr lang="en-US" sz="1600" err="1">
                <a:solidFill>
                  <a:schemeClr val="accent2">
                    <a:lumMod val="60000"/>
                    <a:lumOff val="40000"/>
                  </a:schemeClr>
                </a:solidFill>
                <a:latin typeface="Times New Roman" panose="02020603050405020304" pitchFamily="18" charset="0"/>
                <a:cs typeface="Times New Roman" panose="02020603050405020304" pitchFamily="18" charset="0"/>
              </a:rPr>
              <a:t>Én</a:t>
            </a:r>
            <a:r>
              <a:rPr lang="en-US" sz="1600">
                <a:solidFill>
                  <a:schemeClr val="accent2">
                    <a:lumMod val="60000"/>
                    <a:lumOff val="40000"/>
                  </a:schemeClr>
                </a:solidFill>
                <a:latin typeface="Times New Roman" panose="02020603050405020304" pitchFamily="18" charset="0"/>
                <a:cs typeface="Times New Roman" panose="02020603050405020304" pitchFamily="18" charset="0"/>
              </a:rPr>
              <a:t> - CĐ TH 22DĐ D</a:t>
            </a:r>
          </a:p>
        </p:txBody>
      </p:sp>
    </p:spTree>
    <p:extLst>
      <p:ext uri="{BB962C8B-B14F-4D97-AF65-F5344CB8AC3E}">
        <p14:creationId xmlns:p14="http://schemas.microsoft.com/office/powerpoint/2010/main" val="1203581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par>
                                <p:cTn id="8" presetID="16" presetClass="entr" presetSubtype="21"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barn(inVertical)">
                                      <p:cBhvr>
                                        <p:cTn id="10"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3E791F1F-7517-4649-81B3-A42BBA51B2AA}"/>
              </a:ext>
            </a:extLst>
          </p:cNvPr>
          <p:cNvSpPr txBox="1"/>
          <p:nvPr/>
        </p:nvSpPr>
        <p:spPr>
          <a:xfrm>
            <a:off x="1847342" y="877970"/>
            <a:ext cx="8497316" cy="769441"/>
          </a:xfrm>
          <a:prstGeom prst="rect">
            <a:avLst/>
          </a:prstGeom>
          <a:noFill/>
        </p:spPr>
        <p:txBody>
          <a:bodyPr wrap="square" rtlCol="0">
            <a:spAutoFit/>
          </a:bodyPr>
          <a:lstStyle/>
          <a:p>
            <a:pPr algn="ctr"/>
            <a:r>
              <a:rPr lang="en-US" sz="4400" b="1">
                <a:latin typeface="Times New Roman" panose="02020603050405020304" pitchFamily="18" charset="0"/>
                <a:cs typeface="Times New Roman" panose="02020603050405020304" pitchFamily="18" charset="0"/>
              </a:rPr>
              <a:t>8. Xây Dựng Bộ Ca Kiểm Thử</a:t>
            </a:r>
          </a:p>
        </p:txBody>
      </p:sp>
      <p:sp>
        <p:nvSpPr>
          <p:cNvPr id="5" name="Shape 4">
            <a:extLst>
              <a:ext uri="{FF2B5EF4-FFF2-40B4-BE49-F238E27FC236}">
                <a16:creationId xmlns:a16="http://schemas.microsoft.com/office/drawing/2014/main" id="{7FB69F06-4B4E-401C-936E-327B7CF685FB}"/>
              </a:ext>
            </a:extLst>
          </p:cNvPr>
          <p:cNvSpPr/>
          <p:nvPr/>
        </p:nvSpPr>
        <p:spPr>
          <a:xfrm>
            <a:off x="663464" y="1817665"/>
            <a:ext cx="10433623" cy="450639"/>
          </a:xfrm>
          <a:prstGeom prst="rect">
            <a:avLst/>
          </a:prstGeom>
          <a:ln/>
        </p:spPr>
        <p:style>
          <a:lnRef idx="1">
            <a:schemeClr val="accent2"/>
          </a:lnRef>
          <a:fillRef idx="2">
            <a:schemeClr val="accent2"/>
          </a:fillRef>
          <a:effectRef idx="1">
            <a:schemeClr val="accent2"/>
          </a:effectRef>
          <a:fontRef idx="minor">
            <a:schemeClr val="dk1"/>
          </a:fontRef>
        </p:style>
      </p:sp>
      <p:sp>
        <p:nvSpPr>
          <p:cNvPr id="6" name="Text 5">
            <a:extLst>
              <a:ext uri="{FF2B5EF4-FFF2-40B4-BE49-F238E27FC236}">
                <a16:creationId xmlns:a16="http://schemas.microsoft.com/office/drawing/2014/main" id="{4BB043BE-6ABA-47D3-AA42-C8381EBD54C8}"/>
              </a:ext>
            </a:extLst>
          </p:cNvPr>
          <p:cNvSpPr/>
          <p:nvPr/>
        </p:nvSpPr>
        <p:spPr>
          <a:xfrm>
            <a:off x="663467" y="1816329"/>
            <a:ext cx="1600338" cy="479212"/>
          </a:xfrm>
          <a:prstGeom prst="rect">
            <a:avLst/>
          </a:prstGeom>
          <a:noFill/>
          <a:ln/>
        </p:spPr>
        <p:txBody>
          <a:bodyPr wrap="none" lIns="0" tIns="0" rIns="0" bIns="0" rtlCol="0" anchor="t"/>
          <a:lstStyle/>
          <a:p>
            <a:pPr marL="0" indent="0" algn="ctr">
              <a:lnSpc>
                <a:spcPts val="2300"/>
              </a:lnSpc>
              <a:buNone/>
            </a:pPr>
            <a:r>
              <a:rPr lang="en-US" sz="1600" dirty="0">
                <a:latin typeface="Times New Roman" panose="02020603050405020304" pitchFamily="18" charset="0"/>
                <a:ea typeface="Cabin" pitchFamily="34" charset="-122"/>
                <a:cs typeface="Times New Roman" panose="02020603050405020304" pitchFamily="18" charset="0"/>
              </a:rPr>
              <a:t>ID</a:t>
            </a:r>
            <a:endParaRPr lang="en-US" sz="1600" dirty="0">
              <a:latin typeface="Times New Roman" panose="02020603050405020304" pitchFamily="18" charset="0"/>
              <a:cs typeface="Times New Roman" panose="02020603050405020304" pitchFamily="18" charset="0"/>
            </a:endParaRPr>
          </a:p>
        </p:txBody>
      </p:sp>
      <p:sp>
        <p:nvSpPr>
          <p:cNvPr id="7" name="Text 6">
            <a:extLst>
              <a:ext uri="{FF2B5EF4-FFF2-40B4-BE49-F238E27FC236}">
                <a16:creationId xmlns:a16="http://schemas.microsoft.com/office/drawing/2014/main" id="{91A5AD6E-A3E2-4BCB-95C6-42EA7F957FA2}"/>
              </a:ext>
            </a:extLst>
          </p:cNvPr>
          <p:cNvSpPr/>
          <p:nvPr/>
        </p:nvSpPr>
        <p:spPr>
          <a:xfrm>
            <a:off x="3631980" y="1818941"/>
            <a:ext cx="1600338" cy="436038"/>
          </a:xfrm>
          <a:prstGeom prst="rect">
            <a:avLst/>
          </a:prstGeom>
          <a:noFill/>
          <a:ln/>
        </p:spPr>
        <p:txBody>
          <a:bodyPr wrap="none" lIns="0" tIns="0" rIns="0" bIns="0" rtlCol="0" anchor="t"/>
          <a:lstStyle/>
          <a:p>
            <a:pPr marL="0" indent="0" algn="ctr">
              <a:lnSpc>
                <a:spcPts val="2300"/>
              </a:lnSpc>
              <a:buNone/>
            </a:pPr>
            <a:r>
              <a:rPr lang="en-US" sz="1600" dirty="0">
                <a:latin typeface="Times New Roman" panose="02020603050405020304" pitchFamily="18" charset="0"/>
                <a:ea typeface="Cabin" pitchFamily="34" charset="-122"/>
                <a:cs typeface="Times New Roman" panose="02020603050405020304" pitchFamily="18" charset="0"/>
              </a:rPr>
              <a:t>Mô tả</a:t>
            </a:r>
            <a:endParaRPr lang="en-US" sz="1600" dirty="0">
              <a:latin typeface="Times New Roman" panose="02020603050405020304" pitchFamily="18" charset="0"/>
              <a:cs typeface="Times New Roman" panose="02020603050405020304" pitchFamily="18" charset="0"/>
            </a:endParaRPr>
          </a:p>
        </p:txBody>
      </p:sp>
      <p:sp>
        <p:nvSpPr>
          <p:cNvPr id="8" name="Text 7">
            <a:extLst>
              <a:ext uri="{FF2B5EF4-FFF2-40B4-BE49-F238E27FC236}">
                <a16:creationId xmlns:a16="http://schemas.microsoft.com/office/drawing/2014/main" id="{A22A8C35-45F8-4C81-9B19-D93D39CC7FE1}"/>
              </a:ext>
            </a:extLst>
          </p:cNvPr>
          <p:cNvSpPr/>
          <p:nvPr/>
        </p:nvSpPr>
        <p:spPr>
          <a:xfrm>
            <a:off x="6600493" y="1818940"/>
            <a:ext cx="1842171" cy="476601"/>
          </a:xfrm>
          <a:prstGeom prst="rect">
            <a:avLst/>
          </a:prstGeom>
          <a:noFill/>
          <a:ln/>
        </p:spPr>
        <p:txBody>
          <a:bodyPr wrap="none" lIns="0" tIns="0" rIns="0" bIns="0" rtlCol="0" anchor="t"/>
          <a:lstStyle/>
          <a:p>
            <a:pPr marL="0" indent="0" algn="ctr">
              <a:lnSpc>
                <a:spcPts val="2300"/>
              </a:lnSpc>
              <a:buNone/>
            </a:pPr>
            <a:r>
              <a:rPr lang="en-US" sz="1600" dirty="0">
                <a:latin typeface="Times New Roman" panose="02020603050405020304" pitchFamily="18" charset="0"/>
                <a:ea typeface="Cabin" pitchFamily="34" charset="-122"/>
                <a:cs typeface="Times New Roman" panose="02020603050405020304" pitchFamily="18" charset="0"/>
              </a:rPr>
              <a:t>Dữ liệu test</a:t>
            </a:r>
            <a:endParaRPr lang="en-US" sz="1600" dirty="0">
              <a:latin typeface="Times New Roman" panose="02020603050405020304" pitchFamily="18" charset="0"/>
              <a:cs typeface="Times New Roman" panose="02020603050405020304" pitchFamily="18" charset="0"/>
            </a:endParaRPr>
          </a:p>
        </p:txBody>
      </p:sp>
      <p:sp>
        <p:nvSpPr>
          <p:cNvPr id="9" name="Shape 9">
            <a:extLst>
              <a:ext uri="{FF2B5EF4-FFF2-40B4-BE49-F238E27FC236}">
                <a16:creationId xmlns:a16="http://schemas.microsoft.com/office/drawing/2014/main" id="{4E47AC6D-9E51-4748-8333-1E8F0045B058}"/>
              </a:ext>
            </a:extLst>
          </p:cNvPr>
          <p:cNvSpPr/>
          <p:nvPr/>
        </p:nvSpPr>
        <p:spPr>
          <a:xfrm>
            <a:off x="663465" y="2272248"/>
            <a:ext cx="10433621" cy="798716"/>
          </a:xfrm>
          <a:prstGeom prst="rect">
            <a:avLst/>
          </a:prstGeom>
          <a:ln/>
        </p:spPr>
        <p:style>
          <a:lnRef idx="1">
            <a:schemeClr val="accent5"/>
          </a:lnRef>
          <a:fillRef idx="2">
            <a:schemeClr val="accent5"/>
          </a:fillRef>
          <a:effectRef idx="1">
            <a:schemeClr val="accent5"/>
          </a:effectRef>
          <a:fontRef idx="minor">
            <a:schemeClr val="dk1"/>
          </a:fontRef>
        </p:style>
      </p:sp>
      <p:sp>
        <p:nvSpPr>
          <p:cNvPr id="10" name="Text 10">
            <a:extLst>
              <a:ext uri="{FF2B5EF4-FFF2-40B4-BE49-F238E27FC236}">
                <a16:creationId xmlns:a16="http://schemas.microsoft.com/office/drawing/2014/main" id="{BD792589-A285-4AAE-B252-B65E976632F4}"/>
              </a:ext>
            </a:extLst>
          </p:cNvPr>
          <p:cNvSpPr/>
          <p:nvPr/>
        </p:nvSpPr>
        <p:spPr>
          <a:xfrm>
            <a:off x="663466" y="2541346"/>
            <a:ext cx="1600338" cy="512610"/>
          </a:xfrm>
          <a:prstGeom prst="rect">
            <a:avLst/>
          </a:prstGeom>
          <a:noFill/>
          <a:ln/>
        </p:spPr>
        <p:txBody>
          <a:bodyPr wrap="none" lIns="0" tIns="0" rIns="0" bIns="0" rtlCol="0" anchor="t"/>
          <a:lstStyle/>
          <a:p>
            <a:pPr marL="0" indent="0" algn="ctr">
              <a:lnSpc>
                <a:spcPts val="2300"/>
              </a:lnSpc>
              <a:buNone/>
            </a:pPr>
            <a:r>
              <a:rPr lang="en-US" sz="1600" dirty="0">
                <a:latin typeface="Times New Roman" panose="02020603050405020304" pitchFamily="18" charset="0"/>
                <a:ea typeface="Cabin" pitchFamily="34" charset="-122"/>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p:txBody>
      </p:sp>
      <p:sp>
        <p:nvSpPr>
          <p:cNvPr id="11" name="Text 11">
            <a:extLst>
              <a:ext uri="{FF2B5EF4-FFF2-40B4-BE49-F238E27FC236}">
                <a16:creationId xmlns:a16="http://schemas.microsoft.com/office/drawing/2014/main" id="{12B14E5B-1EF6-4341-A6BA-54B4E49666C7}"/>
              </a:ext>
            </a:extLst>
          </p:cNvPr>
          <p:cNvSpPr/>
          <p:nvPr/>
        </p:nvSpPr>
        <p:spPr>
          <a:xfrm>
            <a:off x="3631980" y="2356980"/>
            <a:ext cx="2509606" cy="702530"/>
          </a:xfrm>
          <a:prstGeom prst="rect">
            <a:avLst/>
          </a:prstGeom>
          <a:noFill/>
          <a:ln/>
        </p:spPr>
        <p:txBody>
          <a:bodyPr wrap="square" lIns="0" tIns="0" rIns="0" bIns="0" rtlCol="0" anchor="t"/>
          <a:lstStyle/>
          <a:p>
            <a:pPr marL="0" indent="0">
              <a:lnSpc>
                <a:spcPts val="2300"/>
              </a:lnSpc>
              <a:buNone/>
            </a:pPr>
            <a:r>
              <a:rPr lang="en-US" sz="1600" dirty="0">
                <a:latin typeface="Times New Roman" panose="02020603050405020304" pitchFamily="18" charset="0"/>
                <a:ea typeface="Cabin" pitchFamily="34" charset="-122"/>
                <a:cs typeface="Times New Roman" panose="02020603050405020304" pitchFamily="18" charset="0"/>
              </a:rPr>
              <a:t>Cộng số nguyên dương và số thập phân âm</a:t>
            </a:r>
            <a:endParaRPr lang="en-US" sz="1600" dirty="0">
              <a:latin typeface="Times New Roman" panose="02020603050405020304" pitchFamily="18" charset="0"/>
              <a:cs typeface="Times New Roman" panose="02020603050405020304" pitchFamily="18" charset="0"/>
            </a:endParaRPr>
          </a:p>
        </p:txBody>
      </p:sp>
      <p:sp>
        <p:nvSpPr>
          <p:cNvPr id="12" name="Text 12">
            <a:extLst>
              <a:ext uri="{FF2B5EF4-FFF2-40B4-BE49-F238E27FC236}">
                <a16:creationId xmlns:a16="http://schemas.microsoft.com/office/drawing/2014/main" id="{552C1C5E-48B0-41BA-B82D-4467FB462027}"/>
              </a:ext>
            </a:extLst>
          </p:cNvPr>
          <p:cNvSpPr/>
          <p:nvPr/>
        </p:nvSpPr>
        <p:spPr>
          <a:xfrm>
            <a:off x="7191544" y="2503547"/>
            <a:ext cx="2415832" cy="581013"/>
          </a:xfrm>
          <a:prstGeom prst="rect">
            <a:avLst/>
          </a:prstGeom>
          <a:noFill/>
          <a:ln/>
        </p:spPr>
        <p:txBody>
          <a:bodyPr wrap="none" lIns="0" tIns="0" rIns="0" bIns="0" rtlCol="0" anchor="t"/>
          <a:lstStyle/>
          <a:p>
            <a:pPr marL="0" indent="0">
              <a:lnSpc>
                <a:spcPts val="2300"/>
              </a:lnSpc>
              <a:buNone/>
            </a:pPr>
            <a:r>
              <a:rPr lang="en-US" sz="1600" dirty="0">
                <a:latin typeface="Times New Roman" panose="02020603050405020304" pitchFamily="18" charset="0"/>
                <a:ea typeface="Cabin" pitchFamily="34" charset="-122"/>
                <a:cs typeface="Times New Roman" panose="02020603050405020304" pitchFamily="18" charset="0"/>
              </a:rPr>
              <a:t>5 + (-1.6)</a:t>
            </a:r>
            <a:endParaRPr lang="en-US" sz="1600" dirty="0">
              <a:latin typeface="Times New Roman" panose="02020603050405020304" pitchFamily="18" charset="0"/>
              <a:cs typeface="Times New Roman" panose="02020603050405020304" pitchFamily="18" charset="0"/>
            </a:endParaRPr>
          </a:p>
        </p:txBody>
      </p:sp>
      <p:sp>
        <p:nvSpPr>
          <p:cNvPr id="13" name="Shape 14">
            <a:extLst>
              <a:ext uri="{FF2B5EF4-FFF2-40B4-BE49-F238E27FC236}">
                <a16:creationId xmlns:a16="http://schemas.microsoft.com/office/drawing/2014/main" id="{8804C8E6-BEB9-45A3-801B-CD621AC4FE02}"/>
              </a:ext>
            </a:extLst>
          </p:cNvPr>
          <p:cNvSpPr/>
          <p:nvPr/>
        </p:nvSpPr>
        <p:spPr>
          <a:xfrm>
            <a:off x="663466" y="3102351"/>
            <a:ext cx="10433620" cy="798716"/>
          </a:xfrm>
          <a:prstGeom prst="rect">
            <a:avLst/>
          </a:prstGeom>
          <a:ln/>
        </p:spPr>
        <p:style>
          <a:lnRef idx="1">
            <a:schemeClr val="accent2"/>
          </a:lnRef>
          <a:fillRef idx="2">
            <a:schemeClr val="accent2"/>
          </a:fillRef>
          <a:effectRef idx="1">
            <a:schemeClr val="accent2"/>
          </a:effectRef>
          <a:fontRef idx="minor">
            <a:schemeClr val="dk1"/>
          </a:fontRef>
        </p:style>
        <p:txBody>
          <a:bodyPr/>
          <a:lstStyle/>
          <a:p>
            <a:pPr algn="ctr"/>
            <a:endParaRPr lang="en-US"/>
          </a:p>
        </p:txBody>
      </p:sp>
      <p:sp>
        <p:nvSpPr>
          <p:cNvPr id="14" name="Text 15">
            <a:extLst>
              <a:ext uri="{FF2B5EF4-FFF2-40B4-BE49-F238E27FC236}">
                <a16:creationId xmlns:a16="http://schemas.microsoft.com/office/drawing/2014/main" id="{AEB9D8DB-2807-4416-91DF-E222A8D84B98}"/>
              </a:ext>
            </a:extLst>
          </p:cNvPr>
          <p:cNvSpPr/>
          <p:nvPr/>
        </p:nvSpPr>
        <p:spPr>
          <a:xfrm>
            <a:off x="682517" y="3346072"/>
            <a:ext cx="1581287" cy="501640"/>
          </a:xfrm>
          <a:prstGeom prst="rect">
            <a:avLst/>
          </a:prstGeom>
          <a:noFill/>
          <a:ln/>
        </p:spPr>
        <p:txBody>
          <a:bodyPr wrap="none" lIns="0" tIns="0" rIns="0" bIns="0" rtlCol="0" anchor="t"/>
          <a:lstStyle/>
          <a:p>
            <a:pPr marL="0" indent="0" algn="ctr">
              <a:lnSpc>
                <a:spcPts val="2300"/>
              </a:lnSpc>
              <a:buNone/>
            </a:pPr>
            <a:r>
              <a:rPr lang="en-US" sz="1600" dirty="0">
                <a:latin typeface="Times New Roman" panose="02020603050405020304" pitchFamily="18" charset="0"/>
                <a:ea typeface="Cabin" pitchFamily="34" charset="-122"/>
                <a:cs typeface="Times New Roman" panose="02020603050405020304" pitchFamily="18" charset="0"/>
              </a:rPr>
              <a:t>2</a:t>
            </a:r>
            <a:endParaRPr lang="en-US" sz="1600" dirty="0">
              <a:latin typeface="Times New Roman" panose="02020603050405020304" pitchFamily="18" charset="0"/>
              <a:cs typeface="Times New Roman" panose="02020603050405020304" pitchFamily="18" charset="0"/>
            </a:endParaRPr>
          </a:p>
        </p:txBody>
      </p:sp>
      <p:sp>
        <p:nvSpPr>
          <p:cNvPr id="15" name="Text 16">
            <a:extLst>
              <a:ext uri="{FF2B5EF4-FFF2-40B4-BE49-F238E27FC236}">
                <a16:creationId xmlns:a16="http://schemas.microsoft.com/office/drawing/2014/main" id="{CDA48563-BCD3-40C0-A0F0-2C9318D0E232}"/>
              </a:ext>
            </a:extLst>
          </p:cNvPr>
          <p:cNvSpPr/>
          <p:nvPr/>
        </p:nvSpPr>
        <p:spPr>
          <a:xfrm>
            <a:off x="3631980" y="3191027"/>
            <a:ext cx="2415832" cy="657208"/>
          </a:xfrm>
          <a:prstGeom prst="rect">
            <a:avLst/>
          </a:prstGeom>
          <a:noFill/>
          <a:ln/>
        </p:spPr>
        <p:txBody>
          <a:bodyPr wrap="square" lIns="0" tIns="0" rIns="0" bIns="0" rtlCol="0" anchor="t"/>
          <a:lstStyle/>
          <a:p>
            <a:pPr marL="0" indent="0">
              <a:lnSpc>
                <a:spcPts val="2300"/>
              </a:lnSpc>
              <a:buNone/>
            </a:pPr>
            <a:r>
              <a:rPr lang="en-US" sz="1600" dirty="0">
                <a:latin typeface="Times New Roman" panose="02020603050405020304" pitchFamily="18" charset="0"/>
                <a:ea typeface="Cabin" pitchFamily="34" charset="-122"/>
                <a:cs typeface="Times New Roman" panose="02020603050405020304" pitchFamily="18" charset="0"/>
              </a:rPr>
              <a:t>Trừ số nguyên âm và số thập phân dương</a:t>
            </a:r>
            <a:endParaRPr lang="en-US" sz="1600" dirty="0">
              <a:latin typeface="Times New Roman" panose="02020603050405020304" pitchFamily="18" charset="0"/>
              <a:cs typeface="Times New Roman" panose="02020603050405020304" pitchFamily="18" charset="0"/>
            </a:endParaRPr>
          </a:p>
        </p:txBody>
      </p:sp>
      <p:sp>
        <p:nvSpPr>
          <p:cNvPr id="16" name="Text 17">
            <a:extLst>
              <a:ext uri="{FF2B5EF4-FFF2-40B4-BE49-F238E27FC236}">
                <a16:creationId xmlns:a16="http://schemas.microsoft.com/office/drawing/2014/main" id="{1A8C8C62-27A6-4497-9EFD-A9368BBD639C}"/>
              </a:ext>
            </a:extLst>
          </p:cNvPr>
          <p:cNvSpPr/>
          <p:nvPr/>
        </p:nvSpPr>
        <p:spPr>
          <a:xfrm>
            <a:off x="7191544" y="3274481"/>
            <a:ext cx="2415832" cy="573231"/>
          </a:xfrm>
          <a:prstGeom prst="rect">
            <a:avLst/>
          </a:prstGeom>
          <a:noFill/>
          <a:ln/>
        </p:spPr>
        <p:txBody>
          <a:bodyPr wrap="none" lIns="0" tIns="0" rIns="0" bIns="0" rtlCol="0" anchor="t"/>
          <a:lstStyle/>
          <a:p>
            <a:pPr marL="0" indent="0">
              <a:lnSpc>
                <a:spcPts val="2300"/>
              </a:lnSpc>
              <a:buNone/>
            </a:pPr>
            <a:r>
              <a:rPr lang="en-US" sz="1600" dirty="0">
                <a:latin typeface="Times New Roman" panose="02020603050405020304" pitchFamily="18" charset="0"/>
                <a:ea typeface="Cabin" pitchFamily="34" charset="-122"/>
                <a:cs typeface="Times New Roman" panose="02020603050405020304" pitchFamily="18" charset="0"/>
              </a:rPr>
              <a:t>-3 - 5.2</a:t>
            </a:r>
            <a:endParaRPr lang="en-US" sz="1600" dirty="0">
              <a:latin typeface="Times New Roman" panose="02020603050405020304" pitchFamily="18" charset="0"/>
              <a:cs typeface="Times New Roman" panose="02020603050405020304" pitchFamily="18" charset="0"/>
            </a:endParaRPr>
          </a:p>
        </p:txBody>
      </p:sp>
      <p:sp>
        <p:nvSpPr>
          <p:cNvPr id="18" name="Shape 19">
            <a:extLst>
              <a:ext uri="{FF2B5EF4-FFF2-40B4-BE49-F238E27FC236}">
                <a16:creationId xmlns:a16="http://schemas.microsoft.com/office/drawing/2014/main" id="{5B35E711-50F2-4A78-A378-F03CB2D1F111}"/>
              </a:ext>
            </a:extLst>
          </p:cNvPr>
          <p:cNvSpPr/>
          <p:nvPr/>
        </p:nvSpPr>
        <p:spPr>
          <a:xfrm>
            <a:off x="663465" y="3901067"/>
            <a:ext cx="10433619" cy="863604"/>
          </a:xfrm>
          <a:prstGeom prst="rect">
            <a:avLst/>
          </a:prstGeom>
          <a:ln/>
        </p:spPr>
        <p:style>
          <a:lnRef idx="1">
            <a:schemeClr val="accent5"/>
          </a:lnRef>
          <a:fillRef idx="2">
            <a:schemeClr val="accent5"/>
          </a:fillRef>
          <a:effectRef idx="1">
            <a:schemeClr val="accent5"/>
          </a:effectRef>
          <a:fontRef idx="minor">
            <a:schemeClr val="dk1"/>
          </a:fontRef>
        </p:style>
      </p:sp>
      <p:sp>
        <p:nvSpPr>
          <p:cNvPr id="19" name="Text 20">
            <a:extLst>
              <a:ext uri="{FF2B5EF4-FFF2-40B4-BE49-F238E27FC236}">
                <a16:creationId xmlns:a16="http://schemas.microsoft.com/office/drawing/2014/main" id="{49912199-A367-4788-AF45-71DAEA8DBB79}"/>
              </a:ext>
            </a:extLst>
          </p:cNvPr>
          <p:cNvSpPr/>
          <p:nvPr/>
        </p:nvSpPr>
        <p:spPr>
          <a:xfrm>
            <a:off x="682517" y="4144788"/>
            <a:ext cx="1581287" cy="602874"/>
          </a:xfrm>
          <a:prstGeom prst="rect">
            <a:avLst/>
          </a:prstGeom>
          <a:noFill/>
          <a:ln/>
        </p:spPr>
        <p:txBody>
          <a:bodyPr wrap="none" lIns="0" tIns="0" rIns="0" bIns="0" rtlCol="0" anchor="t"/>
          <a:lstStyle/>
          <a:p>
            <a:pPr marL="0" indent="0" algn="ctr">
              <a:lnSpc>
                <a:spcPts val="2300"/>
              </a:lnSpc>
              <a:buNone/>
            </a:pPr>
            <a:r>
              <a:rPr lang="en-US" sz="1600" dirty="0">
                <a:latin typeface="Times New Roman" panose="02020603050405020304" pitchFamily="18" charset="0"/>
                <a:ea typeface="Cabin" pitchFamily="34" charset="-122"/>
                <a:cs typeface="Times New Roman" panose="02020603050405020304" pitchFamily="18" charset="0"/>
              </a:rPr>
              <a:t>3</a:t>
            </a:r>
            <a:endParaRPr lang="en-US" sz="1600" dirty="0">
              <a:latin typeface="Times New Roman" panose="02020603050405020304" pitchFamily="18" charset="0"/>
              <a:cs typeface="Times New Roman" panose="02020603050405020304" pitchFamily="18" charset="0"/>
            </a:endParaRPr>
          </a:p>
        </p:txBody>
      </p:sp>
      <p:sp>
        <p:nvSpPr>
          <p:cNvPr id="20" name="Text 21">
            <a:extLst>
              <a:ext uri="{FF2B5EF4-FFF2-40B4-BE49-F238E27FC236}">
                <a16:creationId xmlns:a16="http://schemas.microsoft.com/office/drawing/2014/main" id="{50675718-6ABE-412B-9B4D-B710064D50EC}"/>
              </a:ext>
            </a:extLst>
          </p:cNvPr>
          <p:cNvSpPr/>
          <p:nvPr/>
        </p:nvSpPr>
        <p:spPr>
          <a:xfrm>
            <a:off x="3624497" y="4063216"/>
            <a:ext cx="2415832" cy="716097"/>
          </a:xfrm>
          <a:prstGeom prst="rect">
            <a:avLst/>
          </a:prstGeom>
          <a:noFill/>
          <a:ln/>
        </p:spPr>
        <p:txBody>
          <a:bodyPr wrap="square" lIns="0" tIns="0" rIns="0" bIns="0" rtlCol="0" anchor="t"/>
          <a:lstStyle/>
          <a:p>
            <a:pPr marL="0" indent="0">
              <a:lnSpc>
                <a:spcPts val="2300"/>
              </a:lnSpc>
              <a:buNone/>
            </a:pPr>
            <a:r>
              <a:rPr lang="en-US" sz="1600" dirty="0">
                <a:latin typeface="Times New Roman" panose="02020603050405020304" pitchFamily="18" charset="0"/>
                <a:ea typeface="Cabin" pitchFamily="34" charset="-122"/>
                <a:cs typeface="Times New Roman" panose="02020603050405020304" pitchFamily="18" charset="0"/>
              </a:rPr>
              <a:t>Nhân số nguyên âm và số thập phân âm</a:t>
            </a:r>
            <a:endParaRPr lang="en-US" sz="1600" dirty="0">
              <a:latin typeface="Times New Roman" panose="02020603050405020304" pitchFamily="18" charset="0"/>
              <a:cs typeface="Times New Roman" panose="02020603050405020304" pitchFamily="18" charset="0"/>
            </a:endParaRPr>
          </a:p>
        </p:txBody>
      </p:sp>
      <p:sp>
        <p:nvSpPr>
          <p:cNvPr id="21" name="Text 22">
            <a:extLst>
              <a:ext uri="{FF2B5EF4-FFF2-40B4-BE49-F238E27FC236}">
                <a16:creationId xmlns:a16="http://schemas.microsoft.com/office/drawing/2014/main" id="{617A0940-BE14-4F03-A824-0BC807EF1866}"/>
              </a:ext>
            </a:extLst>
          </p:cNvPr>
          <p:cNvSpPr/>
          <p:nvPr/>
        </p:nvSpPr>
        <p:spPr>
          <a:xfrm>
            <a:off x="7191544" y="4073197"/>
            <a:ext cx="2415832" cy="705594"/>
          </a:xfrm>
          <a:prstGeom prst="rect">
            <a:avLst/>
          </a:prstGeom>
          <a:noFill/>
          <a:ln/>
        </p:spPr>
        <p:txBody>
          <a:bodyPr wrap="none" lIns="0" tIns="0" rIns="0" bIns="0" rtlCol="0" anchor="t"/>
          <a:lstStyle/>
          <a:p>
            <a:pPr marL="0" indent="0">
              <a:lnSpc>
                <a:spcPts val="2300"/>
              </a:lnSpc>
              <a:buNone/>
            </a:pPr>
            <a:r>
              <a:rPr lang="en-US" sz="1600" dirty="0">
                <a:latin typeface="Times New Roman" panose="02020603050405020304" pitchFamily="18" charset="0"/>
                <a:ea typeface="Cabin" pitchFamily="34" charset="-122"/>
                <a:cs typeface="Times New Roman" panose="02020603050405020304" pitchFamily="18" charset="0"/>
              </a:rPr>
              <a:t>-2 * (-4.2)</a:t>
            </a:r>
            <a:endParaRPr lang="en-US" sz="1600" dirty="0">
              <a:latin typeface="Times New Roman" panose="02020603050405020304" pitchFamily="18" charset="0"/>
              <a:cs typeface="Times New Roman" panose="02020603050405020304" pitchFamily="18" charset="0"/>
            </a:endParaRPr>
          </a:p>
        </p:txBody>
      </p:sp>
      <p:sp>
        <p:nvSpPr>
          <p:cNvPr id="22" name="Shape 24">
            <a:extLst>
              <a:ext uri="{FF2B5EF4-FFF2-40B4-BE49-F238E27FC236}">
                <a16:creationId xmlns:a16="http://schemas.microsoft.com/office/drawing/2014/main" id="{AA05BFA7-A6A3-4B3B-9FE0-AFFF2078128D}"/>
              </a:ext>
            </a:extLst>
          </p:cNvPr>
          <p:cNvSpPr/>
          <p:nvPr/>
        </p:nvSpPr>
        <p:spPr>
          <a:xfrm>
            <a:off x="663466" y="4779314"/>
            <a:ext cx="10433618" cy="729128"/>
          </a:xfrm>
          <a:prstGeom prst="rect">
            <a:avLst/>
          </a:prstGeom>
          <a:ln/>
        </p:spPr>
        <p:style>
          <a:lnRef idx="1">
            <a:schemeClr val="accent2"/>
          </a:lnRef>
          <a:fillRef idx="2">
            <a:schemeClr val="accent2"/>
          </a:fillRef>
          <a:effectRef idx="1">
            <a:schemeClr val="accent2"/>
          </a:effectRef>
          <a:fontRef idx="minor">
            <a:schemeClr val="dk1"/>
          </a:fontRef>
        </p:style>
      </p:sp>
      <p:sp>
        <p:nvSpPr>
          <p:cNvPr id="23" name="Text 25">
            <a:extLst>
              <a:ext uri="{FF2B5EF4-FFF2-40B4-BE49-F238E27FC236}">
                <a16:creationId xmlns:a16="http://schemas.microsoft.com/office/drawing/2014/main" id="{86DB27AA-677E-4B9F-AD4A-AEDC6CF7F0E2}"/>
              </a:ext>
            </a:extLst>
          </p:cNvPr>
          <p:cNvSpPr/>
          <p:nvPr/>
        </p:nvSpPr>
        <p:spPr>
          <a:xfrm>
            <a:off x="682517" y="4991383"/>
            <a:ext cx="1581287" cy="545821"/>
          </a:xfrm>
          <a:prstGeom prst="rect">
            <a:avLst/>
          </a:prstGeom>
          <a:noFill/>
          <a:ln/>
        </p:spPr>
        <p:txBody>
          <a:bodyPr wrap="none" lIns="0" tIns="0" rIns="0" bIns="0" rtlCol="0" anchor="t"/>
          <a:lstStyle/>
          <a:p>
            <a:pPr marL="0" indent="0" algn="ctr">
              <a:lnSpc>
                <a:spcPts val="2300"/>
              </a:lnSpc>
              <a:buNone/>
            </a:pPr>
            <a:r>
              <a:rPr lang="en-US" sz="1600" dirty="0">
                <a:latin typeface="Times New Roman" panose="02020603050405020304" pitchFamily="18" charset="0"/>
                <a:ea typeface="Cabin" pitchFamily="34" charset="-122"/>
                <a:cs typeface="Times New Roman" panose="02020603050405020304" pitchFamily="18" charset="0"/>
              </a:rPr>
              <a:t>4</a:t>
            </a:r>
            <a:endParaRPr lang="en-US" sz="1600" dirty="0">
              <a:latin typeface="Times New Roman" panose="02020603050405020304" pitchFamily="18" charset="0"/>
              <a:cs typeface="Times New Roman" panose="02020603050405020304" pitchFamily="18" charset="0"/>
            </a:endParaRPr>
          </a:p>
        </p:txBody>
      </p:sp>
      <p:sp>
        <p:nvSpPr>
          <p:cNvPr id="24" name="Text 26">
            <a:extLst>
              <a:ext uri="{FF2B5EF4-FFF2-40B4-BE49-F238E27FC236}">
                <a16:creationId xmlns:a16="http://schemas.microsoft.com/office/drawing/2014/main" id="{32E7B5FC-F68E-4935-A009-3F5B4539258F}"/>
              </a:ext>
            </a:extLst>
          </p:cNvPr>
          <p:cNvSpPr/>
          <p:nvPr/>
        </p:nvSpPr>
        <p:spPr>
          <a:xfrm>
            <a:off x="3624497" y="4820554"/>
            <a:ext cx="2415832" cy="702531"/>
          </a:xfrm>
          <a:prstGeom prst="rect">
            <a:avLst/>
          </a:prstGeom>
          <a:noFill/>
          <a:ln/>
        </p:spPr>
        <p:txBody>
          <a:bodyPr wrap="square" lIns="0" tIns="0" rIns="0" bIns="0" rtlCol="0" anchor="t"/>
          <a:lstStyle/>
          <a:p>
            <a:pPr marL="0" indent="0">
              <a:lnSpc>
                <a:spcPts val="2300"/>
              </a:lnSpc>
              <a:buNone/>
            </a:pPr>
            <a:r>
              <a:rPr lang="en-US" sz="1600" dirty="0">
                <a:latin typeface="Times New Roman" panose="02020603050405020304" pitchFamily="18" charset="0"/>
                <a:ea typeface="Cabin" pitchFamily="34" charset="-122"/>
                <a:cs typeface="Times New Roman" panose="02020603050405020304" pitchFamily="18" charset="0"/>
              </a:rPr>
              <a:t>Chia số thập phân dương cho số nguyên dương</a:t>
            </a:r>
            <a:endParaRPr lang="en-US" sz="1600" dirty="0">
              <a:latin typeface="Times New Roman" panose="02020603050405020304" pitchFamily="18" charset="0"/>
              <a:cs typeface="Times New Roman" panose="02020603050405020304" pitchFamily="18" charset="0"/>
            </a:endParaRPr>
          </a:p>
        </p:txBody>
      </p:sp>
      <p:sp>
        <p:nvSpPr>
          <p:cNvPr id="25" name="Text 27">
            <a:extLst>
              <a:ext uri="{FF2B5EF4-FFF2-40B4-BE49-F238E27FC236}">
                <a16:creationId xmlns:a16="http://schemas.microsoft.com/office/drawing/2014/main" id="{9305F0CA-EB1F-46C3-862D-AF08FEF0CDA0}"/>
              </a:ext>
            </a:extLst>
          </p:cNvPr>
          <p:cNvSpPr/>
          <p:nvPr/>
        </p:nvSpPr>
        <p:spPr>
          <a:xfrm>
            <a:off x="7191544" y="4964444"/>
            <a:ext cx="2415832" cy="543998"/>
          </a:xfrm>
          <a:prstGeom prst="rect">
            <a:avLst/>
          </a:prstGeom>
          <a:noFill/>
          <a:ln/>
        </p:spPr>
        <p:txBody>
          <a:bodyPr wrap="none" lIns="0" tIns="0" rIns="0" bIns="0" rtlCol="0" anchor="t"/>
          <a:lstStyle/>
          <a:p>
            <a:pPr marL="0" indent="0">
              <a:lnSpc>
                <a:spcPts val="2300"/>
              </a:lnSpc>
              <a:buNone/>
            </a:pPr>
            <a:r>
              <a:rPr lang="en-US" sz="1600" dirty="0">
                <a:latin typeface="Times New Roman" panose="02020603050405020304" pitchFamily="18" charset="0"/>
                <a:ea typeface="Cabin" pitchFamily="34" charset="-122"/>
                <a:cs typeface="Times New Roman" panose="02020603050405020304" pitchFamily="18" charset="0"/>
              </a:rPr>
              <a:t>6.3/8</a:t>
            </a:r>
            <a:endParaRPr lang="en-US" sz="1600" dirty="0">
              <a:latin typeface="Times New Roman" panose="02020603050405020304" pitchFamily="18" charset="0"/>
              <a:cs typeface="Times New Roman" panose="02020603050405020304" pitchFamily="18" charset="0"/>
            </a:endParaRPr>
          </a:p>
        </p:txBody>
      </p:sp>
      <p:sp>
        <p:nvSpPr>
          <p:cNvPr id="27" name="Shape 29">
            <a:extLst>
              <a:ext uri="{FF2B5EF4-FFF2-40B4-BE49-F238E27FC236}">
                <a16:creationId xmlns:a16="http://schemas.microsoft.com/office/drawing/2014/main" id="{4A2C7506-A2F7-404F-B013-D6A1D9EF7F40}"/>
              </a:ext>
            </a:extLst>
          </p:cNvPr>
          <p:cNvSpPr/>
          <p:nvPr/>
        </p:nvSpPr>
        <p:spPr>
          <a:xfrm>
            <a:off x="682516" y="5523084"/>
            <a:ext cx="10433618" cy="585355"/>
          </a:xfrm>
          <a:prstGeom prst="rect">
            <a:avLst/>
          </a:prstGeom>
          <a:ln/>
        </p:spPr>
        <p:style>
          <a:lnRef idx="1">
            <a:schemeClr val="accent5"/>
          </a:lnRef>
          <a:fillRef idx="2">
            <a:schemeClr val="accent5"/>
          </a:fillRef>
          <a:effectRef idx="1">
            <a:schemeClr val="accent5"/>
          </a:effectRef>
          <a:fontRef idx="minor">
            <a:schemeClr val="dk1"/>
          </a:fontRef>
        </p:style>
      </p:sp>
      <p:sp>
        <p:nvSpPr>
          <p:cNvPr id="28" name="Text 30">
            <a:extLst>
              <a:ext uri="{FF2B5EF4-FFF2-40B4-BE49-F238E27FC236}">
                <a16:creationId xmlns:a16="http://schemas.microsoft.com/office/drawing/2014/main" id="{6CA5BBD5-AF71-49CF-B72C-9328D01C8F4F}"/>
              </a:ext>
            </a:extLst>
          </p:cNvPr>
          <p:cNvSpPr/>
          <p:nvPr/>
        </p:nvSpPr>
        <p:spPr>
          <a:xfrm>
            <a:off x="682516" y="5654271"/>
            <a:ext cx="1581288" cy="426932"/>
          </a:xfrm>
          <a:prstGeom prst="rect">
            <a:avLst/>
          </a:prstGeom>
          <a:noFill/>
          <a:ln/>
        </p:spPr>
        <p:txBody>
          <a:bodyPr wrap="none" lIns="0" tIns="0" rIns="0" bIns="0" rtlCol="0" anchor="t"/>
          <a:lstStyle/>
          <a:p>
            <a:pPr marL="0" indent="0" algn="ctr">
              <a:lnSpc>
                <a:spcPts val="2300"/>
              </a:lnSpc>
              <a:buNone/>
            </a:pPr>
            <a:r>
              <a:rPr lang="en-US" sz="1600" dirty="0">
                <a:latin typeface="Times New Roman" panose="02020603050405020304" pitchFamily="18" charset="0"/>
                <a:ea typeface="Cabin" pitchFamily="34" charset="-122"/>
                <a:cs typeface="Times New Roman" panose="02020603050405020304" pitchFamily="18" charset="0"/>
              </a:rPr>
              <a:t>5</a:t>
            </a:r>
            <a:endParaRPr lang="en-US" sz="1600" dirty="0">
              <a:latin typeface="Times New Roman" panose="02020603050405020304" pitchFamily="18" charset="0"/>
              <a:cs typeface="Times New Roman" panose="02020603050405020304" pitchFamily="18" charset="0"/>
            </a:endParaRPr>
          </a:p>
        </p:txBody>
      </p:sp>
      <p:sp>
        <p:nvSpPr>
          <p:cNvPr id="29" name="Text 31">
            <a:extLst>
              <a:ext uri="{FF2B5EF4-FFF2-40B4-BE49-F238E27FC236}">
                <a16:creationId xmlns:a16="http://schemas.microsoft.com/office/drawing/2014/main" id="{DF4D7F94-9EFC-4F6D-98E1-E70B1932741C}"/>
              </a:ext>
            </a:extLst>
          </p:cNvPr>
          <p:cNvSpPr/>
          <p:nvPr/>
        </p:nvSpPr>
        <p:spPr>
          <a:xfrm>
            <a:off x="3624497" y="5654268"/>
            <a:ext cx="2415832" cy="426933"/>
          </a:xfrm>
          <a:prstGeom prst="rect">
            <a:avLst/>
          </a:prstGeom>
          <a:noFill/>
          <a:ln/>
        </p:spPr>
        <p:txBody>
          <a:bodyPr wrap="none" lIns="0" tIns="0" rIns="0" bIns="0" rtlCol="0" anchor="t"/>
          <a:lstStyle/>
          <a:p>
            <a:pPr marL="0" indent="0">
              <a:lnSpc>
                <a:spcPts val="2300"/>
              </a:lnSpc>
              <a:buNone/>
            </a:pPr>
            <a:r>
              <a:rPr lang="en-US" sz="1600" dirty="0">
                <a:latin typeface="Times New Roman" panose="02020603050405020304" pitchFamily="18" charset="0"/>
                <a:ea typeface="Cabin" pitchFamily="34" charset="-122"/>
                <a:cs typeface="Times New Roman" panose="02020603050405020304" pitchFamily="18" charset="0"/>
              </a:rPr>
              <a:t>Kiểm tra phép chia cho 0</a:t>
            </a:r>
            <a:endParaRPr lang="en-US" sz="1600" dirty="0">
              <a:latin typeface="Times New Roman" panose="02020603050405020304" pitchFamily="18" charset="0"/>
              <a:cs typeface="Times New Roman" panose="02020603050405020304" pitchFamily="18" charset="0"/>
            </a:endParaRPr>
          </a:p>
        </p:txBody>
      </p:sp>
      <p:sp>
        <p:nvSpPr>
          <p:cNvPr id="30" name="Text 32">
            <a:extLst>
              <a:ext uri="{FF2B5EF4-FFF2-40B4-BE49-F238E27FC236}">
                <a16:creationId xmlns:a16="http://schemas.microsoft.com/office/drawing/2014/main" id="{8108888C-27C6-4140-AA5C-A700F99E2AD4}"/>
              </a:ext>
            </a:extLst>
          </p:cNvPr>
          <p:cNvSpPr/>
          <p:nvPr/>
        </p:nvSpPr>
        <p:spPr>
          <a:xfrm>
            <a:off x="7191544" y="5654267"/>
            <a:ext cx="2415832" cy="426935"/>
          </a:xfrm>
          <a:prstGeom prst="rect">
            <a:avLst/>
          </a:prstGeom>
          <a:noFill/>
          <a:ln/>
        </p:spPr>
        <p:txBody>
          <a:bodyPr wrap="none" lIns="0" tIns="0" rIns="0" bIns="0" rtlCol="0" anchor="t"/>
          <a:lstStyle/>
          <a:p>
            <a:pPr marL="0" indent="0">
              <a:lnSpc>
                <a:spcPts val="2300"/>
              </a:lnSpc>
              <a:buNone/>
            </a:pPr>
            <a:r>
              <a:rPr lang="en-US" sz="1600" dirty="0">
                <a:latin typeface="Times New Roman" panose="02020603050405020304" pitchFamily="18" charset="0"/>
                <a:ea typeface="Cabin" pitchFamily="34" charset="-122"/>
                <a:cs typeface="Times New Roman" panose="02020603050405020304" pitchFamily="18" charset="0"/>
              </a:rPr>
              <a:t>9/0</a:t>
            </a:r>
            <a:endParaRPr lang="en-US" sz="1600" dirty="0">
              <a:latin typeface="Times New Roman" panose="02020603050405020304" pitchFamily="18" charset="0"/>
              <a:cs typeface="Times New Roman" panose="02020603050405020304" pitchFamily="18" charset="0"/>
            </a:endParaRPr>
          </a:p>
        </p:txBody>
      </p:sp>
      <p:sp>
        <p:nvSpPr>
          <p:cNvPr id="31" name="Footer Placeholder 15">
            <a:extLst>
              <a:ext uri="{FF2B5EF4-FFF2-40B4-BE49-F238E27FC236}">
                <a16:creationId xmlns:a16="http://schemas.microsoft.com/office/drawing/2014/main" id="{21520D8F-37E1-4DEC-A1E2-149D034A6BE7}"/>
              </a:ext>
            </a:extLst>
          </p:cNvPr>
          <p:cNvSpPr>
            <a:spLocks noGrp="1"/>
          </p:cNvSpPr>
          <p:nvPr>
            <p:ph type="ftr" sz="quarter" idx="11"/>
          </p:nvPr>
        </p:nvSpPr>
        <p:spPr>
          <a:xfrm>
            <a:off x="-1" y="6081203"/>
            <a:ext cx="2991776" cy="776796"/>
          </a:xfrm>
        </p:spPr>
        <p:txBody>
          <a:bodyPr/>
          <a:lstStyle/>
          <a:p>
            <a:r>
              <a:rPr lang="en-US" sz="1600" err="1">
                <a:solidFill>
                  <a:schemeClr val="accent2">
                    <a:lumMod val="60000"/>
                    <a:lumOff val="40000"/>
                  </a:schemeClr>
                </a:solidFill>
                <a:latin typeface="Times New Roman" panose="02020603050405020304" pitchFamily="18" charset="0"/>
                <a:cs typeface="Times New Roman" panose="02020603050405020304" pitchFamily="18" charset="0"/>
              </a:rPr>
              <a:t>Nhóm</a:t>
            </a:r>
            <a:r>
              <a:rPr lang="en-US" sz="1600">
                <a:solidFill>
                  <a:schemeClr val="accent2">
                    <a:lumMod val="60000"/>
                    <a:lumOff val="40000"/>
                  </a:schemeClr>
                </a:solidFill>
                <a:latin typeface="Times New Roman" panose="02020603050405020304" pitchFamily="18" charset="0"/>
                <a:cs typeface="Times New Roman" panose="02020603050405020304" pitchFamily="18" charset="0"/>
              </a:rPr>
              <a:t> </a:t>
            </a:r>
            <a:r>
              <a:rPr lang="en-US" sz="1600" err="1">
                <a:solidFill>
                  <a:schemeClr val="accent2">
                    <a:lumMod val="60000"/>
                    <a:lumOff val="40000"/>
                  </a:schemeClr>
                </a:solidFill>
                <a:latin typeface="Times New Roman" panose="02020603050405020304" pitchFamily="18" charset="0"/>
                <a:cs typeface="Times New Roman" panose="02020603050405020304" pitchFamily="18" charset="0"/>
              </a:rPr>
              <a:t>Cánh</a:t>
            </a:r>
            <a:r>
              <a:rPr lang="en-US" sz="1600">
                <a:solidFill>
                  <a:schemeClr val="accent2">
                    <a:lumMod val="60000"/>
                    <a:lumOff val="40000"/>
                  </a:schemeClr>
                </a:solidFill>
                <a:latin typeface="Times New Roman" panose="02020603050405020304" pitchFamily="18" charset="0"/>
                <a:cs typeface="Times New Roman" panose="02020603050405020304" pitchFamily="18" charset="0"/>
              </a:rPr>
              <a:t> </a:t>
            </a:r>
            <a:r>
              <a:rPr lang="en-US" sz="1600" err="1">
                <a:solidFill>
                  <a:schemeClr val="accent2">
                    <a:lumMod val="60000"/>
                    <a:lumOff val="40000"/>
                  </a:schemeClr>
                </a:solidFill>
                <a:latin typeface="Times New Roman" panose="02020603050405020304" pitchFamily="18" charset="0"/>
                <a:cs typeface="Times New Roman" panose="02020603050405020304" pitchFamily="18" charset="0"/>
              </a:rPr>
              <a:t>Én</a:t>
            </a:r>
            <a:r>
              <a:rPr lang="en-US" sz="1600">
                <a:solidFill>
                  <a:schemeClr val="accent2">
                    <a:lumMod val="60000"/>
                    <a:lumOff val="40000"/>
                  </a:schemeClr>
                </a:solidFill>
                <a:latin typeface="Times New Roman" panose="02020603050405020304" pitchFamily="18" charset="0"/>
                <a:cs typeface="Times New Roman" panose="02020603050405020304" pitchFamily="18" charset="0"/>
              </a:rPr>
              <a:t> - CĐ TH 22DĐ D</a:t>
            </a:r>
          </a:p>
        </p:txBody>
      </p:sp>
      <p:sp>
        <p:nvSpPr>
          <p:cNvPr id="32" name="Text 8">
            <a:extLst>
              <a:ext uri="{FF2B5EF4-FFF2-40B4-BE49-F238E27FC236}">
                <a16:creationId xmlns:a16="http://schemas.microsoft.com/office/drawing/2014/main" id="{E5C0271C-4DE2-4602-A81E-079C971BC18D}"/>
              </a:ext>
            </a:extLst>
          </p:cNvPr>
          <p:cNvSpPr/>
          <p:nvPr/>
        </p:nvSpPr>
        <p:spPr>
          <a:xfrm>
            <a:off x="9226933" y="1851772"/>
            <a:ext cx="1870151" cy="316247"/>
          </a:xfrm>
          <a:prstGeom prst="rect">
            <a:avLst/>
          </a:prstGeom>
          <a:noFill/>
          <a:ln/>
        </p:spPr>
        <p:txBody>
          <a:bodyPr wrap="none" lIns="0" tIns="0" rIns="0" bIns="0" rtlCol="0" anchor="t"/>
          <a:lstStyle/>
          <a:p>
            <a:pPr marL="0" indent="0">
              <a:lnSpc>
                <a:spcPts val="2300"/>
              </a:lnSpc>
              <a:buNone/>
            </a:pPr>
            <a:r>
              <a:rPr lang="en-US" sz="1600" dirty="0">
                <a:latin typeface="Times New Roman" panose="02020603050405020304" pitchFamily="18" charset="0"/>
                <a:ea typeface="Cabin" pitchFamily="34" charset="-122"/>
                <a:cs typeface="Times New Roman" panose="02020603050405020304" pitchFamily="18" charset="0"/>
              </a:rPr>
              <a:t>Kết quả mong đợi</a:t>
            </a:r>
            <a:endParaRPr lang="en-US" sz="1600" dirty="0">
              <a:latin typeface="Times New Roman" panose="02020603050405020304" pitchFamily="18" charset="0"/>
              <a:cs typeface="Times New Roman" panose="02020603050405020304" pitchFamily="18" charset="0"/>
            </a:endParaRPr>
          </a:p>
        </p:txBody>
      </p:sp>
      <p:sp>
        <p:nvSpPr>
          <p:cNvPr id="34" name="Text 13">
            <a:extLst>
              <a:ext uri="{FF2B5EF4-FFF2-40B4-BE49-F238E27FC236}">
                <a16:creationId xmlns:a16="http://schemas.microsoft.com/office/drawing/2014/main" id="{F9E6BBFC-9A0B-48EE-B048-C39DE5395111}"/>
              </a:ext>
            </a:extLst>
          </p:cNvPr>
          <p:cNvSpPr/>
          <p:nvPr/>
        </p:nvSpPr>
        <p:spPr>
          <a:xfrm>
            <a:off x="9946143" y="2462051"/>
            <a:ext cx="1169992" cy="485061"/>
          </a:xfrm>
          <a:prstGeom prst="rect">
            <a:avLst/>
          </a:prstGeom>
          <a:noFill/>
          <a:ln/>
        </p:spPr>
        <p:txBody>
          <a:bodyPr wrap="none" lIns="0" tIns="0" rIns="0" bIns="0" rtlCol="0" anchor="t"/>
          <a:lstStyle/>
          <a:p>
            <a:pPr marL="0" indent="0">
              <a:lnSpc>
                <a:spcPts val="2300"/>
              </a:lnSpc>
              <a:buNone/>
            </a:pPr>
            <a:r>
              <a:rPr lang="en-US" sz="1600" dirty="0">
                <a:latin typeface="Times New Roman" panose="02020603050405020304" pitchFamily="18" charset="0"/>
                <a:ea typeface="Cabin" pitchFamily="34" charset="-122"/>
                <a:cs typeface="Times New Roman" panose="02020603050405020304" pitchFamily="18" charset="0"/>
              </a:rPr>
              <a:t>3.4</a:t>
            </a:r>
            <a:endParaRPr lang="en-US" sz="1600" dirty="0">
              <a:latin typeface="Times New Roman" panose="02020603050405020304" pitchFamily="18" charset="0"/>
              <a:cs typeface="Times New Roman" panose="02020603050405020304" pitchFamily="18" charset="0"/>
            </a:endParaRPr>
          </a:p>
        </p:txBody>
      </p:sp>
      <p:sp>
        <p:nvSpPr>
          <p:cNvPr id="35" name="Text 13">
            <a:extLst>
              <a:ext uri="{FF2B5EF4-FFF2-40B4-BE49-F238E27FC236}">
                <a16:creationId xmlns:a16="http://schemas.microsoft.com/office/drawing/2014/main" id="{8CABC197-E5FC-4C53-9AAA-98C50ED628C4}"/>
              </a:ext>
            </a:extLst>
          </p:cNvPr>
          <p:cNvSpPr/>
          <p:nvPr/>
        </p:nvSpPr>
        <p:spPr>
          <a:xfrm>
            <a:off x="9946143" y="4103691"/>
            <a:ext cx="1150942" cy="485061"/>
          </a:xfrm>
          <a:prstGeom prst="rect">
            <a:avLst/>
          </a:prstGeom>
          <a:noFill/>
          <a:ln/>
        </p:spPr>
        <p:txBody>
          <a:bodyPr wrap="none" lIns="0" tIns="0" rIns="0" bIns="0" rtlCol="0" anchor="t"/>
          <a:lstStyle/>
          <a:p>
            <a:pPr marL="0" indent="0">
              <a:lnSpc>
                <a:spcPts val="2300"/>
              </a:lnSpc>
              <a:buNone/>
            </a:pPr>
            <a:r>
              <a:rPr lang="en-US" sz="1600" dirty="0">
                <a:latin typeface="Times New Roman" panose="02020603050405020304" pitchFamily="18" charset="0"/>
                <a:ea typeface="Cabin" pitchFamily="34" charset="-122"/>
                <a:cs typeface="Times New Roman" panose="02020603050405020304" pitchFamily="18" charset="0"/>
              </a:rPr>
              <a:t>8</a:t>
            </a:r>
            <a:r>
              <a:rPr lang="en-US" sz="1600">
                <a:latin typeface="Times New Roman" panose="02020603050405020304" pitchFamily="18" charset="0"/>
                <a:ea typeface="Cabin" pitchFamily="34" charset="-122"/>
                <a:cs typeface="Times New Roman" panose="02020603050405020304" pitchFamily="18" charset="0"/>
              </a:rPr>
              <a:t>.4</a:t>
            </a:r>
            <a:endParaRPr lang="en-US" sz="1600" dirty="0">
              <a:latin typeface="Times New Roman" panose="02020603050405020304" pitchFamily="18" charset="0"/>
              <a:cs typeface="Times New Roman" panose="02020603050405020304" pitchFamily="18" charset="0"/>
            </a:endParaRPr>
          </a:p>
        </p:txBody>
      </p:sp>
      <p:sp>
        <p:nvSpPr>
          <p:cNvPr id="36" name="Text 13">
            <a:extLst>
              <a:ext uri="{FF2B5EF4-FFF2-40B4-BE49-F238E27FC236}">
                <a16:creationId xmlns:a16="http://schemas.microsoft.com/office/drawing/2014/main" id="{17290A27-A61D-4BF3-8F1D-9F365D63EFCB}"/>
              </a:ext>
            </a:extLst>
          </p:cNvPr>
          <p:cNvSpPr/>
          <p:nvPr/>
        </p:nvSpPr>
        <p:spPr>
          <a:xfrm>
            <a:off x="9948891" y="3288399"/>
            <a:ext cx="1148194" cy="485061"/>
          </a:xfrm>
          <a:prstGeom prst="rect">
            <a:avLst/>
          </a:prstGeom>
          <a:noFill/>
          <a:ln/>
        </p:spPr>
        <p:txBody>
          <a:bodyPr wrap="none" lIns="0" tIns="0" rIns="0" bIns="0" rtlCol="0" anchor="t"/>
          <a:lstStyle/>
          <a:p>
            <a:pPr marL="0" indent="0">
              <a:lnSpc>
                <a:spcPts val="2300"/>
              </a:lnSpc>
              <a:buNone/>
            </a:pPr>
            <a:r>
              <a:rPr lang="en-US" sz="1600">
                <a:latin typeface="Times New Roman" panose="02020603050405020304" pitchFamily="18" charset="0"/>
                <a:ea typeface="Cabin" pitchFamily="34" charset="-122"/>
                <a:cs typeface="Times New Roman" panose="02020603050405020304" pitchFamily="18" charset="0"/>
              </a:rPr>
              <a:t>-8.2</a:t>
            </a:r>
            <a:endParaRPr lang="en-US" sz="1600" dirty="0">
              <a:latin typeface="Times New Roman" panose="02020603050405020304" pitchFamily="18" charset="0"/>
              <a:cs typeface="Times New Roman" panose="02020603050405020304" pitchFamily="18" charset="0"/>
            </a:endParaRPr>
          </a:p>
        </p:txBody>
      </p:sp>
      <p:sp>
        <p:nvSpPr>
          <p:cNvPr id="40" name="Text 28">
            <a:extLst>
              <a:ext uri="{FF2B5EF4-FFF2-40B4-BE49-F238E27FC236}">
                <a16:creationId xmlns:a16="http://schemas.microsoft.com/office/drawing/2014/main" id="{502ABC28-7FA0-4B97-91B0-44671DDBBC72}"/>
              </a:ext>
            </a:extLst>
          </p:cNvPr>
          <p:cNvSpPr/>
          <p:nvPr/>
        </p:nvSpPr>
        <p:spPr>
          <a:xfrm>
            <a:off x="9906570" y="4964444"/>
            <a:ext cx="1190514" cy="431033"/>
          </a:xfrm>
          <a:prstGeom prst="rect">
            <a:avLst/>
          </a:prstGeom>
          <a:noFill/>
          <a:ln/>
        </p:spPr>
        <p:txBody>
          <a:bodyPr wrap="none" lIns="0" tIns="0" rIns="0" bIns="0" rtlCol="0" anchor="t"/>
          <a:lstStyle/>
          <a:p>
            <a:pPr marL="0" indent="0">
              <a:lnSpc>
                <a:spcPts val="2300"/>
              </a:lnSpc>
              <a:buNone/>
            </a:pPr>
            <a:r>
              <a:rPr lang="en-US" sz="1600" dirty="0">
                <a:latin typeface="Times New Roman" panose="02020603050405020304" pitchFamily="18" charset="0"/>
                <a:ea typeface="Cabin" pitchFamily="34" charset="-122"/>
                <a:cs typeface="Times New Roman" panose="02020603050405020304" pitchFamily="18" charset="0"/>
              </a:rPr>
              <a:t>0.7875</a:t>
            </a:r>
            <a:endParaRPr lang="en-US" sz="1600" dirty="0">
              <a:latin typeface="Times New Roman" panose="02020603050405020304" pitchFamily="18" charset="0"/>
              <a:cs typeface="Times New Roman" panose="02020603050405020304" pitchFamily="18" charset="0"/>
            </a:endParaRPr>
          </a:p>
        </p:txBody>
      </p:sp>
      <p:sp>
        <p:nvSpPr>
          <p:cNvPr id="42" name="Text 33">
            <a:extLst>
              <a:ext uri="{FF2B5EF4-FFF2-40B4-BE49-F238E27FC236}">
                <a16:creationId xmlns:a16="http://schemas.microsoft.com/office/drawing/2014/main" id="{1F20A130-5B92-41F5-AA25-045F5D742C94}"/>
              </a:ext>
            </a:extLst>
          </p:cNvPr>
          <p:cNvSpPr/>
          <p:nvPr/>
        </p:nvSpPr>
        <p:spPr>
          <a:xfrm>
            <a:off x="9906571" y="5636049"/>
            <a:ext cx="1190514" cy="391899"/>
          </a:xfrm>
          <a:prstGeom prst="rect">
            <a:avLst/>
          </a:prstGeom>
          <a:noFill/>
          <a:ln/>
        </p:spPr>
        <p:txBody>
          <a:bodyPr wrap="none" lIns="0" tIns="0" rIns="0" bIns="0" rtlCol="0" anchor="t"/>
          <a:lstStyle/>
          <a:p>
            <a:pPr marL="0" indent="0">
              <a:lnSpc>
                <a:spcPts val="2300"/>
              </a:lnSpc>
              <a:buNone/>
            </a:pPr>
            <a:r>
              <a:rPr lang="en-US" sz="1600" dirty="0">
                <a:latin typeface="Times New Roman" panose="02020603050405020304" pitchFamily="18" charset="0"/>
                <a:ea typeface="Cabin" pitchFamily="34" charset="-122"/>
                <a:cs typeface="Times New Roman" panose="02020603050405020304" pitchFamily="18" charset="0"/>
              </a:rPr>
              <a:t>ERROR</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87153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inVertical)">
                                      <p:cBhvr>
                                        <p:cTn id="16" dur="500"/>
                                        <p:tgtEl>
                                          <p:spTgt spid="8"/>
                                        </p:tgtEl>
                                      </p:cBhvr>
                                    </p:animEffect>
                                  </p:childTnLst>
                                </p:cTn>
                              </p:par>
                              <p:par>
                                <p:cTn id="17" presetID="16" presetClass="entr" presetSubtype="21"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inVertical)">
                                      <p:cBhvr>
                                        <p:cTn id="19" dur="500"/>
                                        <p:tgtEl>
                                          <p:spTgt spid="9"/>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arn(inVertical)">
                                      <p:cBhvr>
                                        <p:cTn id="25" dur="500"/>
                                        <p:tgtEl>
                                          <p:spTgt spid="11"/>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arn(inVertical)">
                                      <p:cBhvr>
                                        <p:cTn id="28" dur="500"/>
                                        <p:tgtEl>
                                          <p:spTgt spid="12"/>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arn(inVertical)">
                                      <p:cBhvr>
                                        <p:cTn id="31" dur="500"/>
                                        <p:tgtEl>
                                          <p:spTgt spid="13"/>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barn(inVertical)">
                                      <p:cBhvr>
                                        <p:cTn id="34" dur="500"/>
                                        <p:tgtEl>
                                          <p:spTgt spid="14"/>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arn(inVertical)">
                                      <p:cBhvr>
                                        <p:cTn id="37" dur="500"/>
                                        <p:tgtEl>
                                          <p:spTgt spid="15"/>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barn(inVertical)">
                                      <p:cBhvr>
                                        <p:cTn id="40" dur="500"/>
                                        <p:tgtEl>
                                          <p:spTgt spid="16"/>
                                        </p:tgtEl>
                                      </p:cBhvr>
                                    </p:animEffect>
                                  </p:childTnLst>
                                </p:cTn>
                              </p:par>
                              <p:par>
                                <p:cTn id="41" presetID="16" presetClass="entr" presetSubtype="21"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barn(inVertical)">
                                      <p:cBhvr>
                                        <p:cTn id="43" dur="500"/>
                                        <p:tgtEl>
                                          <p:spTgt spid="18"/>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barn(inVertical)">
                                      <p:cBhvr>
                                        <p:cTn id="46" dur="500"/>
                                        <p:tgtEl>
                                          <p:spTgt spid="19"/>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barn(inVertical)">
                                      <p:cBhvr>
                                        <p:cTn id="49" dur="500"/>
                                        <p:tgtEl>
                                          <p:spTgt spid="20"/>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barn(inVertical)">
                                      <p:cBhvr>
                                        <p:cTn id="52" dur="500"/>
                                        <p:tgtEl>
                                          <p:spTgt spid="21"/>
                                        </p:tgtEl>
                                      </p:cBhvr>
                                    </p:animEffect>
                                  </p:childTnLst>
                                </p:cTn>
                              </p:par>
                              <p:par>
                                <p:cTn id="53" presetID="16" presetClass="entr" presetSubtype="21" fill="hold"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barn(inVertical)">
                                      <p:cBhvr>
                                        <p:cTn id="55" dur="500"/>
                                        <p:tgtEl>
                                          <p:spTgt spid="22"/>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barn(inVertical)">
                                      <p:cBhvr>
                                        <p:cTn id="58" dur="500"/>
                                        <p:tgtEl>
                                          <p:spTgt spid="23"/>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barn(inVertical)">
                                      <p:cBhvr>
                                        <p:cTn id="61" dur="500"/>
                                        <p:tgtEl>
                                          <p:spTgt spid="24"/>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barn(inVertical)">
                                      <p:cBhvr>
                                        <p:cTn id="64" dur="500"/>
                                        <p:tgtEl>
                                          <p:spTgt spid="25"/>
                                        </p:tgtEl>
                                      </p:cBhvr>
                                    </p:animEffect>
                                  </p:childTnLst>
                                </p:cTn>
                              </p:par>
                              <p:par>
                                <p:cTn id="65" presetID="16" presetClass="entr" presetSubtype="21" fill="hold"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barn(inVertical)">
                                      <p:cBhvr>
                                        <p:cTn id="67" dur="500"/>
                                        <p:tgtEl>
                                          <p:spTgt spid="27"/>
                                        </p:tgtEl>
                                      </p:cBhvr>
                                    </p:animEffect>
                                  </p:childTnLst>
                                </p:cTn>
                              </p:par>
                              <p:par>
                                <p:cTn id="68" presetID="16" presetClass="entr" presetSubtype="21" fill="hold" grpId="0"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barn(inVertical)">
                                      <p:cBhvr>
                                        <p:cTn id="70" dur="500"/>
                                        <p:tgtEl>
                                          <p:spTgt spid="28"/>
                                        </p:tgtEl>
                                      </p:cBhvr>
                                    </p:animEffect>
                                  </p:childTnLst>
                                </p:cTn>
                              </p:par>
                              <p:par>
                                <p:cTn id="71" presetID="16" presetClass="entr" presetSubtype="21"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barn(inVertical)">
                                      <p:cBhvr>
                                        <p:cTn id="73" dur="500"/>
                                        <p:tgtEl>
                                          <p:spTgt spid="29"/>
                                        </p:tgtEl>
                                      </p:cBhvr>
                                    </p:animEffect>
                                  </p:childTnLst>
                                </p:cTn>
                              </p:par>
                              <p:par>
                                <p:cTn id="74" presetID="16" presetClass="entr" presetSubtype="21" fill="hold" grpId="0"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barn(inVertical)">
                                      <p:cBhvr>
                                        <p:cTn id="76" dur="500"/>
                                        <p:tgtEl>
                                          <p:spTgt spid="30"/>
                                        </p:tgtEl>
                                      </p:cBhvr>
                                    </p:animEffect>
                                  </p:childTnLst>
                                </p:cTn>
                              </p:par>
                              <p:par>
                                <p:cTn id="77" presetID="16" presetClass="entr" presetSubtype="21"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barn(inVertical)">
                                      <p:cBhvr>
                                        <p:cTn id="79" dur="500"/>
                                        <p:tgtEl>
                                          <p:spTgt spid="32"/>
                                        </p:tgtEl>
                                      </p:cBhvr>
                                    </p:animEffect>
                                  </p:childTnLst>
                                </p:cTn>
                              </p:par>
                              <p:par>
                                <p:cTn id="80" presetID="16" presetClass="entr" presetSubtype="21" fill="hold" grpId="0" nodeType="with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barn(inVertical)">
                                      <p:cBhvr>
                                        <p:cTn id="82" dur="500"/>
                                        <p:tgtEl>
                                          <p:spTgt spid="34"/>
                                        </p:tgtEl>
                                      </p:cBhvr>
                                    </p:animEffect>
                                  </p:childTnLst>
                                </p:cTn>
                              </p:par>
                              <p:par>
                                <p:cTn id="83" presetID="16" presetClass="entr" presetSubtype="21" fill="hold" grpId="0" nodeType="with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barn(inVertical)">
                                      <p:cBhvr>
                                        <p:cTn id="85" dur="500"/>
                                        <p:tgtEl>
                                          <p:spTgt spid="35"/>
                                        </p:tgtEl>
                                      </p:cBhvr>
                                    </p:animEffect>
                                  </p:childTnLst>
                                </p:cTn>
                              </p:par>
                              <p:par>
                                <p:cTn id="86" presetID="16" presetClass="entr" presetSubtype="21" fill="hold" grpId="0" nodeType="withEffect">
                                  <p:stCondLst>
                                    <p:cond delay="0"/>
                                  </p:stCondLst>
                                  <p:childTnLst>
                                    <p:set>
                                      <p:cBhvr>
                                        <p:cTn id="87" dur="1" fill="hold">
                                          <p:stCondLst>
                                            <p:cond delay="0"/>
                                          </p:stCondLst>
                                        </p:cTn>
                                        <p:tgtEl>
                                          <p:spTgt spid="36"/>
                                        </p:tgtEl>
                                        <p:attrNameLst>
                                          <p:attrName>style.visibility</p:attrName>
                                        </p:attrNameLst>
                                      </p:cBhvr>
                                      <p:to>
                                        <p:strVal val="visible"/>
                                      </p:to>
                                    </p:set>
                                    <p:animEffect transition="in" filter="barn(inVertical)">
                                      <p:cBhvr>
                                        <p:cTn id="88" dur="500"/>
                                        <p:tgtEl>
                                          <p:spTgt spid="36"/>
                                        </p:tgtEl>
                                      </p:cBhvr>
                                    </p:animEffect>
                                  </p:childTnLst>
                                </p:cTn>
                              </p:par>
                              <p:par>
                                <p:cTn id="89" presetID="16" presetClass="entr" presetSubtype="21" fill="hold" grpId="0" nodeType="withEffect">
                                  <p:stCondLst>
                                    <p:cond delay="0"/>
                                  </p:stCondLst>
                                  <p:childTnLst>
                                    <p:set>
                                      <p:cBhvr>
                                        <p:cTn id="90" dur="1" fill="hold">
                                          <p:stCondLst>
                                            <p:cond delay="0"/>
                                          </p:stCondLst>
                                        </p:cTn>
                                        <p:tgtEl>
                                          <p:spTgt spid="40"/>
                                        </p:tgtEl>
                                        <p:attrNameLst>
                                          <p:attrName>style.visibility</p:attrName>
                                        </p:attrNameLst>
                                      </p:cBhvr>
                                      <p:to>
                                        <p:strVal val="visible"/>
                                      </p:to>
                                    </p:set>
                                    <p:animEffect transition="in" filter="barn(inVertical)">
                                      <p:cBhvr>
                                        <p:cTn id="91" dur="500"/>
                                        <p:tgtEl>
                                          <p:spTgt spid="40"/>
                                        </p:tgtEl>
                                      </p:cBhvr>
                                    </p:animEffect>
                                  </p:childTnLst>
                                </p:cTn>
                              </p:par>
                              <p:par>
                                <p:cTn id="92" presetID="16" presetClass="entr" presetSubtype="21" fill="hold" grpId="0" nodeType="withEffect">
                                  <p:stCondLst>
                                    <p:cond delay="0"/>
                                  </p:stCondLst>
                                  <p:childTnLst>
                                    <p:set>
                                      <p:cBhvr>
                                        <p:cTn id="93" dur="1" fill="hold">
                                          <p:stCondLst>
                                            <p:cond delay="0"/>
                                          </p:stCondLst>
                                        </p:cTn>
                                        <p:tgtEl>
                                          <p:spTgt spid="42"/>
                                        </p:tgtEl>
                                        <p:attrNameLst>
                                          <p:attrName>style.visibility</p:attrName>
                                        </p:attrNameLst>
                                      </p:cBhvr>
                                      <p:to>
                                        <p:strVal val="visible"/>
                                      </p:to>
                                    </p:set>
                                    <p:animEffect transition="in" filter="barn(inVertical)">
                                      <p:cBhvr>
                                        <p:cTn id="9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1" grpId="0" animBg="1"/>
      <p:bldP spid="12" grpId="0" animBg="1"/>
      <p:bldP spid="13" grpId="0" animBg="1"/>
      <p:bldP spid="14" grpId="0" animBg="1"/>
      <p:bldP spid="15" grpId="0" animBg="1"/>
      <p:bldP spid="16" grpId="0" animBg="1"/>
      <p:bldP spid="19" grpId="0" animBg="1"/>
      <p:bldP spid="20" grpId="0" animBg="1"/>
      <p:bldP spid="21" grpId="0" animBg="1"/>
      <p:bldP spid="23" grpId="0" animBg="1"/>
      <p:bldP spid="24" grpId="0" animBg="1"/>
      <p:bldP spid="25" grpId="0" animBg="1"/>
      <p:bldP spid="28" grpId="0" animBg="1"/>
      <p:bldP spid="29" grpId="0" animBg="1"/>
      <p:bldP spid="30" grpId="0" animBg="1"/>
      <p:bldP spid="32" grpId="0" animBg="1"/>
      <p:bldP spid="34" grpId="0" animBg="1"/>
      <p:bldP spid="35" grpId="0" animBg="1"/>
      <p:bldP spid="36" grpId="0" animBg="1"/>
      <p:bldP spid="40" grpId="0" animBg="1"/>
      <p:bldP spid="4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3E791F1F-7517-4649-81B3-A42BBA51B2AA}"/>
              </a:ext>
            </a:extLst>
          </p:cNvPr>
          <p:cNvSpPr txBox="1"/>
          <p:nvPr/>
        </p:nvSpPr>
        <p:spPr>
          <a:xfrm>
            <a:off x="1967884" y="398576"/>
            <a:ext cx="8256231" cy="1446550"/>
          </a:xfrm>
          <a:prstGeom prst="rect">
            <a:avLst/>
          </a:prstGeom>
          <a:noFill/>
        </p:spPr>
        <p:txBody>
          <a:bodyPr wrap="square" rtlCol="0">
            <a:spAutoFit/>
          </a:bodyPr>
          <a:lstStyle/>
          <a:p>
            <a:pPr algn="ctr"/>
            <a:r>
              <a:rPr lang="en-US" sz="4400" b="1">
                <a:latin typeface="Times New Roman" panose="02020603050405020304" pitchFamily="18" charset="0"/>
                <a:cs typeface="Times New Roman" panose="02020603050405020304" pitchFamily="18" charset="0"/>
              </a:rPr>
              <a:t>9. Tạo Dự Án Kiểm Thử Trong Intellij IDEA</a:t>
            </a:r>
          </a:p>
        </p:txBody>
      </p:sp>
      <p:sp>
        <p:nvSpPr>
          <p:cNvPr id="31" name="TextBox 30">
            <a:extLst>
              <a:ext uri="{FF2B5EF4-FFF2-40B4-BE49-F238E27FC236}">
                <a16:creationId xmlns:a16="http://schemas.microsoft.com/office/drawing/2014/main" id="{1F6B9978-8B0A-4FCF-8604-9125059ABE87}"/>
              </a:ext>
            </a:extLst>
          </p:cNvPr>
          <p:cNvSpPr txBox="1"/>
          <p:nvPr/>
        </p:nvSpPr>
        <p:spPr>
          <a:xfrm>
            <a:off x="900342" y="1845126"/>
            <a:ext cx="9770618" cy="1631216"/>
          </a:xfrm>
          <a:prstGeom prst="rect">
            <a:avLst/>
          </a:prstGeom>
          <a:noFill/>
        </p:spPr>
        <p:txBody>
          <a:bodyPr wrap="square">
            <a:spAutoFit/>
          </a:bodyPr>
          <a:lstStyle/>
          <a:p>
            <a:pPr marL="285750" indent="-285750">
              <a:lnSpc>
                <a:spcPts val="3100"/>
              </a:lnSpc>
              <a:buFont typeface="Wingdings" panose="05000000000000000000" pitchFamily="2" charset="2"/>
              <a:buChar char="ü"/>
            </a:pPr>
            <a:r>
              <a:rPr lang="en-US" sz="1600">
                <a:latin typeface="Times New Roman" panose="02020603050405020304" pitchFamily="18" charset="0"/>
                <a:ea typeface="Cabin" pitchFamily="34" charset="-122"/>
                <a:cs typeface="Times New Roman" panose="02020603050405020304" pitchFamily="18" charset="0"/>
              </a:rPr>
              <a:t>Để bắt đầu quá trình kiểm thử, chúng ta cần tạo một dự án Java mới trong IntelliJ IDEA với hệ thống build Maven. Sau đó, thêm Appium Java Client và TestNG vào test framework để hỗ trợ việc viết và chạy các test case.</a:t>
            </a:r>
          </a:p>
          <a:p>
            <a:pPr marL="285750" indent="-285750">
              <a:lnSpc>
                <a:spcPts val="3100"/>
              </a:lnSpc>
              <a:buFont typeface="Wingdings" panose="05000000000000000000" pitchFamily="2" charset="2"/>
              <a:buChar char="ü"/>
            </a:pPr>
            <a:r>
              <a:rPr lang="en-US" sz="1600">
                <a:latin typeface="Times New Roman" panose="02020603050405020304" pitchFamily="18" charset="0"/>
                <a:ea typeface="Cabin" pitchFamily="34" charset="-122"/>
                <a:cs typeface="Times New Roman" panose="02020603050405020304" pitchFamily="18" charset="0"/>
              </a:rPr>
              <a:t>Các bước chính bao gồm: mở IntelliJ IDEA, tạo Project Java mới với Maven, thêm Appium Java Client và TestNG vào test framework, và cuối cùng là tạo class trong thư mục test/java để bắt đầu viết các test case.</a:t>
            </a:r>
            <a:endParaRPr lang="en-US" sz="1600">
              <a:latin typeface="Times New Roman" panose="02020603050405020304" pitchFamily="18" charset="0"/>
              <a:cs typeface="Times New Roman" panose="02020603050405020304" pitchFamily="18" charset="0"/>
            </a:endParaRPr>
          </a:p>
        </p:txBody>
      </p:sp>
      <p:pic>
        <p:nvPicPr>
          <p:cNvPr id="32" name="Image 0" descr="preencoded.png">
            <a:extLst>
              <a:ext uri="{FF2B5EF4-FFF2-40B4-BE49-F238E27FC236}">
                <a16:creationId xmlns:a16="http://schemas.microsoft.com/office/drawing/2014/main" id="{2D16CC6C-ACA6-4165-89BD-D5472CF199E3}"/>
              </a:ext>
            </a:extLst>
          </p:cNvPr>
          <p:cNvPicPr>
            <a:picLocks noChangeAspect="1"/>
          </p:cNvPicPr>
          <p:nvPr/>
        </p:nvPicPr>
        <p:blipFill>
          <a:blip r:embed="rId2"/>
          <a:stretch>
            <a:fillRect/>
          </a:stretch>
        </p:blipFill>
        <p:spPr>
          <a:xfrm>
            <a:off x="729726" y="3562255"/>
            <a:ext cx="651971" cy="651971"/>
          </a:xfrm>
          <a:prstGeom prst="rect">
            <a:avLst/>
          </a:prstGeom>
        </p:spPr>
      </p:pic>
      <p:sp>
        <p:nvSpPr>
          <p:cNvPr id="33" name="Text 3">
            <a:extLst>
              <a:ext uri="{FF2B5EF4-FFF2-40B4-BE49-F238E27FC236}">
                <a16:creationId xmlns:a16="http://schemas.microsoft.com/office/drawing/2014/main" id="{F87EA01D-A084-4CBF-939B-E3CE022A5D35}"/>
              </a:ext>
            </a:extLst>
          </p:cNvPr>
          <p:cNvSpPr/>
          <p:nvPr/>
        </p:nvSpPr>
        <p:spPr>
          <a:xfrm>
            <a:off x="452978" y="4427602"/>
            <a:ext cx="2149824" cy="383587"/>
          </a:xfrm>
          <a:prstGeom prst="rect">
            <a:avLst/>
          </a:prstGeom>
          <a:noFill/>
          <a:ln/>
        </p:spPr>
        <p:txBody>
          <a:bodyPr wrap="none" lIns="0" tIns="0" rIns="0" bIns="0" rtlCol="0" anchor="t"/>
          <a:lstStyle/>
          <a:p>
            <a:pPr marL="0" indent="0" algn="l">
              <a:lnSpc>
                <a:spcPts val="2850"/>
              </a:lnSpc>
              <a:buNone/>
            </a:pPr>
            <a:r>
              <a:rPr lang="en-US" sz="2000" b="1" dirty="0">
                <a:latin typeface="Times New Roman" panose="02020603050405020304" pitchFamily="18" charset="0"/>
                <a:ea typeface="Unbounded" pitchFamily="34" charset="-122"/>
                <a:cs typeface="Times New Roman" panose="02020603050405020304" pitchFamily="18" charset="0"/>
              </a:rPr>
              <a:t>Tạo Project Java</a:t>
            </a:r>
            <a:endParaRPr lang="en-US" sz="2000" b="1" dirty="0">
              <a:latin typeface="Times New Roman" panose="02020603050405020304" pitchFamily="18" charset="0"/>
              <a:cs typeface="Times New Roman" panose="02020603050405020304" pitchFamily="18" charset="0"/>
            </a:endParaRPr>
          </a:p>
        </p:txBody>
      </p:sp>
      <p:sp>
        <p:nvSpPr>
          <p:cNvPr id="34" name="Text 4">
            <a:extLst>
              <a:ext uri="{FF2B5EF4-FFF2-40B4-BE49-F238E27FC236}">
                <a16:creationId xmlns:a16="http://schemas.microsoft.com/office/drawing/2014/main" id="{20837BD3-642F-4F0F-BAA8-5AD1A46B5C39}"/>
              </a:ext>
            </a:extLst>
          </p:cNvPr>
          <p:cNvSpPr/>
          <p:nvPr/>
        </p:nvSpPr>
        <p:spPr>
          <a:xfrm>
            <a:off x="494204" y="4828519"/>
            <a:ext cx="2149824" cy="834584"/>
          </a:xfrm>
          <a:prstGeom prst="rect">
            <a:avLst/>
          </a:prstGeom>
          <a:noFill/>
          <a:ln/>
        </p:spPr>
        <p:txBody>
          <a:bodyPr wrap="square" lIns="0" tIns="0" rIns="0" bIns="0" rtlCol="0" anchor="t"/>
          <a:lstStyle/>
          <a:p>
            <a:pPr marL="0" indent="0" algn="l">
              <a:lnSpc>
                <a:spcPts val="3100"/>
              </a:lnSpc>
              <a:buNone/>
            </a:pPr>
            <a:r>
              <a:rPr lang="en-US" sz="1600" dirty="0">
                <a:latin typeface="Times New Roman" panose="02020603050405020304" pitchFamily="18" charset="0"/>
                <a:ea typeface="Cabin" pitchFamily="34" charset="-122"/>
                <a:cs typeface="Times New Roman" panose="02020603050405020304" pitchFamily="18" charset="0"/>
              </a:rPr>
              <a:t>Sử dụng Maven làm hệ thống build.</a:t>
            </a:r>
            <a:endParaRPr lang="en-US" sz="1600" dirty="0">
              <a:latin typeface="Times New Roman" panose="02020603050405020304" pitchFamily="18" charset="0"/>
              <a:cs typeface="Times New Roman" panose="02020603050405020304" pitchFamily="18" charset="0"/>
            </a:endParaRPr>
          </a:p>
        </p:txBody>
      </p:sp>
      <p:pic>
        <p:nvPicPr>
          <p:cNvPr id="35" name="Image 1" descr="preencoded.png">
            <a:extLst>
              <a:ext uri="{FF2B5EF4-FFF2-40B4-BE49-F238E27FC236}">
                <a16:creationId xmlns:a16="http://schemas.microsoft.com/office/drawing/2014/main" id="{02AB5E07-9D37-4166-B473-AE1908E4C5FE}"/>
              </a:ext>
            </a:extLst>
          </p:cNvPr>
          <p:cNvPicPr>
            <a:picLocks noChangeAspect="1"/>
          </p:cNvPicPr>
          <p:nvPr/>
        </p:nvPicPr>
        <p:blipFill>
          <a:blip r:embed="rId3"/>
          <a:stretch>
            <a:fillRect/>
          </a:stretch>
        </p:blipFill>
        <p:spPr>
          <a:xfrm>
            <a:off x="3572506" y="3639254"/>
            <a:ext cx="651971" cy="651971"/>
          </a:xfrm>
          <a:prstGeom prst="rect">
            <a:avLst/>
          </a:prstGeom>
        </p:spPr>
      </p:pic>
      <p:sp>
        <p:nvSpPr>
          <p:cNvPr id="36" name="Text 5">
            <a:extLst>
              <a:ext uri="{FF2B5EF4-FFF2-40B4-BE49-F238E27FC236}">
                <a16:creationId xmlns:a16="http://schemas.microsoft.com/office/drawing/2014/main" id="{C71A4750-EBD5-4320-A4A8-EA8CFF277A59}"/>
              </a:ext>
            </a:extLst>
          </p:cNvPr>
          <p:cNvSpPr/>
          <p:nvPr/>
        </p:nvSpPr>
        <p:spPr>
          <a:xfrm>
            <a:off x="3162293" y="4454137"/>
            <a:ext cx="2933706" cy="468755"/>
          </a:xfrm>
          <a:prstGeom prst="rect">
            <a:avLst/>
          </a:prstGeom>
          <a:noFill/>
          <a:ln/>
        </p:spPr>
        <p:txBody>
          <a:bodyPr wrap="square" lIns="0" tIns="0" rIns="0" bIns="0" rtlCol="0" anchor="t"/>
          <a:lstStyle/>
          <a:p>
            <a:pPr marL="0" indent="0" algn="l">
              <a:lnSpc>
                <a:spcPts val="2850"/>
              </a:lnSpc>
              <a:buNone/>
            </a:pPr>
            <a:r>
              <a:rPr lang="en-US" sz="2000" b="1" dirty="0" err="1">
                <a:latin typeface="Times New Roman" panose="02020603050405020304" pitchFamily="18" charset="0"/>
                <a:ea typeface="Unbounded" pitchFamily="34" charset="-122"/>
                <a:cs typeface="Times New Roman" panose="02020603050405020304" pitchFamily="18" charset="0"/>
              </a:rPr>
              <a:t>Thêm</a:t>
            </a:r>
            <a:r>
              <a:rPr lang="en-US" sz="2000" b="1" dirty="0">
                <a:latin typeface="Times New Roman" panose="02020603050405020304" pitchFamily="18" charset="0"/>
                <a:ea typeface="Unbounded" pitchFamily="34" charset="-122"/>
                <a:cs typeface="Times New Roman" panose="02020603050405020304" pitchFamily="18" charset="0"/>
              </a:rPr>
              <a:t> Appium Java Client</a:t>
            </a:r>
            <a:endParaRPr lang="en-US" sz="2000" b="1" dirty="0">
              <a:latin typeface="Times New Roman" panose="02020603050405020304" pitchFamily="18" charset="0"/>
              <a:cs typeface="Times New Roman" panose="02020603050405020304" pitchFamily="18" charset="0"/>
            </a:endParaRPr>
          </a:p>
        </p:txBody>
      </p:sp>
      <p:sp>
        <p:nvSpPr>
          <p:cNvPr id="37" name="Text 6">
            <a:extLst>
              <a:ext uri="{FF2B5EF4-FFF2-40B4-BE49-F238E27FC236}">
                <a16:creationId xmlns:a16="http://schemas.microsoft.com/office/drawing/2014/main" id="{D9FE2B40-6E47-4722-9C22-D4FED23D89C3}"/>
              </a:ext>
            </a:extLst>
          </p:cNvPr>
          <p:cNvSpPr/>
          <p:nvPr/>
        </p:nvSpPr>
        <p:spPr>
          <a:xfrm>
            <a:off x="3574701" y="4811189"/>
            <a:ext cx="2149824" cy="834584"/>
          </a:xfrm>
          <a:prstGeom prst="rect">
            <a:avLst/>
          </a:prstGeom>
          <a:noFill/>
          <a:ln/>
        </p:spPr>
        <p:txBody>
          <a:bodyPr wrap="square" lIns="0" tIns="0" rIns="0" bIns="0" rtlCol="0" anchor="t"/>
          <a:lstStyle/>
          <a:p>
            <a:pPr marL="0" indent="0" algn="l">
              <a:lnSpc>
                <a:spcPts val="3100"/>
              </a:lnSpc>
              <a:buNone/>
            </a:pPr>
            <a:r>
              <a:rPr lang="en-US" sz="1600" dirty="0">
                <a:latin typeface="Times New Roman" panose="02020603050405020304" pitchFamily="18" charset="0"/>
                <a:ea typeface="Cabin" pitchFamily="34" charset="-122"/>
                <a:cs typeface="Times New Roman" panose="02020603050405020304" pitchFamily="18" charset="0"/>
              </a:rPr>
              <a:t>Tích hợp Appium Java Client vào project.</a:t>
            </a:r>
            <a:endParaRPr lang="en-US" sz="1600" dirty="0">
              <a:latin typeface="Times New Roman" panose="02020603050405020304" pitchFamily="18" charset="0"/>
              <a:cs typeface="Times New Roman" panose="02020603050405020304" pitchFamily="18" charset="0"/>
            </a:endParaRPr>
          </a:p>
        </p:txBody>
      </p:sp>
      <p:pic>
        <p:nvPicPr>
          <p:cNvPr id="38" name="Image 2" descr="preencoded.png">
            <a:extLst>
              <a:ext uri="{FF2B5EF4-FFF2-40B4-BE49-F238E27FC236}">
                <a16:creationId xmlns:a16="http://schemas.microsoft.com/office/drawing/2014/main" id="{C6F1D1CA-B140-463D-99D1-2FF6BC691B85}"/>
              </a:ext>
            </a:extLst>
          </p:cNvPr>
          <p:cNvPicPr>
            <a:picLocks noChangeAspect="1"/>
          </p:cNvPicPr>
          <p:nvPr/>
        </p:nvPicPr>
        <p:blipFill>
          <a:blip r:embed="rId4"/>
          <a:stretch>
            <a:fillRect/>
          </a:stretch>
        </p:blipFill>
        <p:spPr>
          <a:xfrm>
            <a:off x="6696424" y="3562254"/>
            <a:ext cx="651971" cy="651971"/>
          </a:xfrm>
          <a:prstGeom prst="rect">
            <a:avLst/>
          </a:prstGeom>
        </p:spPr>
      </p:pic>
      <p:sp>
        <p:nvSpPr>
          <p:cNvPr id="39" name="Text 7">
            <a:extLst>
              <a:ext uri="{FF2B5EF4-FFF2-40B4-BE49-F238E27FC236}">
                <a16:creationId xmlns:a16="http://schemas.microsoft.com/office/drawing/2014/main" id="{A1080D7A-5A1B-430F-B6FB-4F8639123B4F}"/>
              </a:ext>
            </a:extLst>
          </p:cNvPr>
          <p:cNvSpPr/>
          <p:nvPr/>
        </p:nvSpPr>
        <p:spPr>
          <a:xfrm>
            <a:off x="6696424" y="4432872"/>
            <a:ext cx="2149824" cy="383587"/>
          </a:xfrm>
          <a:prstGeom prst="rect">
            <a:avLst/>
          </a:prstGeom>
          <a:noFill/>
          <a:ln/>
        </p:spPr>
        <p:txBody>
          <a:bodyPr wrap="none" lIns="0" tIns="0" rIns="0" bIns="0" rtlCol="0" anchor="t"/>
          <a:lstStyle/>
          <a:p>
            <a:pPr marL="0" indent="0" algn="l">
              <a:lnSpc>
                <a:spcPts val="2850"/>
              </a:lnSpc>
              <a:buNone/>
            </a:pPr>
            <a:r>
              <a:rPr lang="en-US" sz="2000" b="1" dirty="0">
                <a:latin typeface="Times New Roman" panose="02020603050405020304" pitchFamily="18" charset="0"/>
                <a:ea typeface="Unbounded" pitchFamily="34" charset="-122"/>
                <a:cs typeface="Times New Roman" panose="02020603050405020304" pitchFamily="18" charset="0"/>
              </a:rPr>
              <a:t>Cấu hình TestNG</a:t>
            </a:r>
            <a:endParaRPr lang="en-US" sz="2000" b="1" dirty="0">
              <a:latin typeface="Times New Roman" panose="02020603050405020304" pitchFamily="18" charset="0"/>
              <a:cs typeface="Times New Roman" panose="02020603050405020304" pitchFamily="18" charset="0"/>
            </a:endParaRPr>
          </a:p>
        </p:txBody>
      </p:sp>
      <p:sp>
        <p:nvSpPr>
          <p:cNvPr id="40" name="Text 8">
            <a:extLst>
              <a:ext uri="{FF2B5EF4-FFF2-40B4-BE49-F238E27FC236}">
                <a16:creationId xmlns:a16="http://schemas.microsoft.com/office/drawing/2014/main" id="{B3A9D245-C255-41FA-9C46-14E49EBE14F8}"/>
              </a:ext>
            </a:extLst>
          </p:cNvPr>
          <p:cNvSpPr/>
          <p:nvPr/>
        </p:nvSpPr>
        <p:spPr>
          <a:xfrm>
            <a:off x="6614264" y="4840796"/>
            <a:ext cx="2149824" cy="834584"/>
          </a:xfrm>
          <a:prstGeom prst="rect">
            <a:avLst/>
          </a:prstGeom>
          <a:noFill/>
          <a:ln/>
        </p:spPr>
        <p:txBody>
          <a:bodyPr wrap="square" lIns="0" tIns="0" rIns="0" bIns="0" rtlCol="0" anchor="t"/>
          <a:lstStyle/>
          <a:p>
            <a:pPr marL="0" indent="0" algn="l">
              <a:lnSpc>
                <a:spcPts val="3100"/>
              </a:lnSpc>
              <a:buNone/>
            </a:pPr>
            <a:r>
              <a:rPr lang="en-US" sz="1600" dirty="0">
                <a:latin typeface="Times New Roman" panose="02020603050405020304" pitchFamily="18" charset="0"/>
                <a:ea typeface="Cabin" pitchFamily="34" charset="-122"/>
                <a:cs typeface="Times New Roman" panose="02020603050405020304" pitchFamily="18" charset="0"/>
              </a:rPr>
              <a:t>Thêm TestNG framework cho việc chạy test.</a:t>
            </a:r>
            <a:endParaRPr lang="en-US" sz="1600" dirty="0">
              <a:latin typeface="Times New Roman" panose="02020603050405020304" pitchFamily="18" charset="0"/>
              <a:cs typeface="Times New Roman" panose="02020603050405020304" pitchFamily="18" charset="0"/>
            </a:endParaRPr>
          </a:p>
        </p:txBody>
      </p:sp>
      <p:pic>
        <p:nvPicPr>
          <p:cNvPr id="41" name="Image 3" descr="preencoded.png">
            <a:extLst>
              <a:ext uri="{FF2B5EF4-FFF2-40B4-BE49-F238E27FC236}">
                <a16:creationId xmlns:a16="http://schemas.microsoft.com/office/drawing/2014/main" id="{224E15D2-5D27-4682-AEB1-951CF64017AB}"/>
              </a:ext>
            </a:extLst>
          </p:cNvPr>
          <p:cNvPicPr>
            <a:picLocks noChangeAspect="1"/>
          </p:cNvPicPr>
          <p:nvPr/>
        </p:nvPicPr>
        <p:blipFill>
          <a:blip r:embed="rId5"/>
          <a:stretch>
            <a:fillRect/>
          </a:stretch>
        </p:blipFill>
        <p:spPr>
          <a:xfrm>
            <a:off x="9539204" y="3562253"/>
            <a:ext cx="651971" cy="651971"/>
          </a:xfrm>
          <a:prstGeom prst="rect">
            <a:avLst/>
          </a:prstGeom>
        </p:spPr>
      </p:pic>
      <p:sp>
        <p:nvSpPr>
          <p:cNvPr id="42" name="Text 9">
            <a:extLst>
              <a:ext uri="{FF2B5EF4-FFF2-40B4-BE49-F238E27FC236}">
                <a16:creationId xmlns:a16="http://schemas.microsoft.com/office/drawing/2014/main" id="{37FBB0F7-326C-4B68-8EB4-4A7EBBD3A35E}"/>
              </a:ext>
            </a:extLst>
          </p:cNvPr>
          <p:cNvSpPr/>
          <p:nvPr/>
        </p:nvSpPr>
        <p:spPr>
          <a:xfrm>
            <a:off x="9539204" y="4432871"/>
            <a:ext cx="2149912" cy="383587"/>
          </a:xfrm>
          <a:prstGeom prst="rect">
            <a:avLst/>
          </a:prstGeom>
          <a:noFill/>
          <a:ln/>
        </p:spPr>
        <p:txBody>
          <a:bodyPr wrap="none" lIns="0" tIns="0" rIns="0" bIns="0" rtlCol="0" anchor="t"/>
          <a:lstStyle/>
          <a:p>
            <a:pPr marL="0" indent="0" algn="l">
              <a:lnSpc>
                <a:spcPts val="2850"/>
              </a:lnSpc>
              <a:buNone/>
            </a:pPr>
            <a:r>
              <a:rPr lang="en-US" sz="2000" b="1" dirty="0">
                <a:latin typeface="Times New Roman" panose="02020603050405020304" pitchFamily="18" charset="0"/>
                <a:ea typeface="Unbounded" pitchFamily="34" charset="-122"/>
                <a:cs typeface="Times New Roman" panose="02020603050405020304" pitchFamily="18" charset="0"/>
              </a:rPr>
              <a:t>Viết</a:t>
            </a:r>
            <a:r>
              <a:rPr lang="en-US" sz="2250" b="1" dirty="0">
                <a:latin typeface="Times New Roman" panose="02020603050405020304" pitchFamily="18" charset="0"/>
                <a:ea typeface="Unbounded" pitchFamily="34" charset="-122"/>
                <a:cs typeface="Times New Roman" panose="02020603050405020304" pitchFamily="18" charset="0"/>
              </a:rPr>
              <a:t> Test Case</a:t>
            </a:r>
            <a:endParaRPr lang="en-US" sz="2250" b="1" dirty="0">
              <a:latin typeface="Times New Roman" panose="02020603050405020304" pitchFamily="18" charset="0"/>
              <a:cs typeface="Times New Roman" panose="02020603050405020304" pitchFamily="18" charset="0"/>
            </a:endParaRPr>
          </a:p>
        </p:txBody>
      </p:sp>
      <p:sp>
        <p:nvSpPr>
          <p:cNvPr id="43" name="Text 10">
            <a:extLst>
              <a:ext uri="{FF2B5EF4-FFF2-40B4-BE49-F238E27FC236}">
                <a16:creationId xmlns:a16="http://schemas.microsoft.com/office/drawing/2014/main" id="{85064233-E8F1-42B3-8520-CA3FF3A9E2E2}"/>
              </a:ext>
            </a:extLst>
          </p:cNvPr>
          <p:cNvSpPr/>
          <p:nvPr/>
        </p:nvSpPr>
        <p:spPr>
          <a:xfrm>
            <a:off x="9539204" y="4828519"/>
            <a:ext cx="2149912" cy="834584"/>
          </a:xfrm>
          <a:prstGeom prst="rect">
            <a:avLst/>
          </a:prstGeom>
          <a:noFill/>
          <a:ln/>
        </p:spPr>
        <p:txBody>
          <a:bodyPr wrap="square" lIns="0" tIns="0" rIns="0" bIns="0" rtlCol="0" anchor="t"/>
          <a:lstStyle/>
          <a:p>
            <a:pPr marL="0" indent="0" algn="l">
              <a:lnSpc>
                <a:spcPts val="3100"/>
              </a:lnSpc>
              <a:buNone/>
            </a:pPr>
            <a:r>
              <a:rPr lang="en-US" sz="1600" dirty="0">
                <a:latin typeface="Times New Roman" panose="02020603050405020304" pitchFamily="18" charset="0"/>
                <a:ea typeface="Cabin" pitchFamily="34" charset="-122"/>
                <a:cs typeface="Times New Roman" panose="02020603050405020304" pitchFamily="18" charset="0"/>
              </a:rPr>
              <a:t>Tạo class và bắt đầu viết các test case.</a:t>
            </a:r>
            <a:endParaRPr lang="en-US" sz="1600" dirty="0">
              <a:latin typeface="Times New Roman" panose="02020603050405020304" pitchFamily="18" charset="0"/>
              <a:cs typeface="Times New Roman" panose="02020603050405020304" pitchFamily="18" charset="0"/>
            </a:endParaRPr>
          </a:p>
        </p:txBody>
      </p:sp>
      <p:sp>
        <p:nvSpPr>
          <p:cNvPr id="44" name="Footer Placeholder 15">
            <a:extLst>
              <a:ext uri="{FF2B5EF4-FFF2-40B4-BE49-F238E27FC236}">
                <a16:creationId xmlns:a16="http://schemas.microsoft.com/office/drawing/2014/main" id="{D3146F27-9427-41F8-9EC2-3F8B8864C87C}"/>
              </a:ext>
            </a:extLst>
          </p:cNvPr>
          <p:cNvSpPr>
            <a:spLocks noGrp="1"/>
          </p:cNvSpPr>
          <p:nvPr>
            <p:ph type="ftr" sz="quarter" idx="11"/>
          </p:nvPr>
        </p:nvSpPr>
        <p:spPr>
          <a:xfrm>
            <a:off x="-1" y="6081203"/>
            <a:ext cx="2991776" cy="776796"/>
          </a:xfrm>
        </p:spPr>
        <p:txBody>
          <a:bodyPr/>
          <a:lstStyle/>
          <a:p>
            <a:r>
              <a:rPr lang="en-US" sz="1600" err="1">
                <a:solidFill>
                  <a:schemeClr val="accent2">
                    <a:lumMod val="60000"/>
                    <a:lumOff val="40000"/>
                  </a:schemeClr>
                </a:solidFill>
                <a:latin typeface="Times New Roman" panose="02020603050405020304" pitchFamily="18" charset="0"/>
                <a:cs typeface="Times New Roman" panose="02020603050405020304" pitchFamily="18" charset="0"/>
              </a:rPr>
              <a:t>Nhóm</a:t>
            </a:r>
            <a:r>
              <a:rPr lang="en-US" sz="1600">
                <a:solidFill>
                  <a:schemeClr val="accent2">
                    <a:lumMod val="60000"/>
                    <a:lumOff val="40000"/>
                  </a:schemeClr>
                </a:solidFill>
                <a:latin typeface="Times New Roman" panose="02020603050405020304" pitchFamily="18" charset="0"/>
                <a:cs typeface="Times New Roman" panose="02020603050405020304" pitchFamily="18" charset="0"/>
              </a:rPr>
              <a:t> </a:t>
            </a:r>
            <a:r>
              <a:rPr lang="en-US" sz="1600" err="1">
                <a:solidFill>
                  <a:schemeClr val="accent2">
                    <a:lumMod val="60000"/>
                    <a:lumOff val="40000"/>
                  </a:schemeClr>
                </a:solidFill>
                <a:latin typeface="Times New Roman" panose="02020603050405020304" pitchFamily="18" charset="0"/>
                <a:cs typeface="Times New Roman" panose="02020603050405020304" pitchFamily="18" charset="0"/>
              </a:rPr>
              <a:t>Cánh</a:t>
            </a:r>
            <a:r>
              <a:rPr lang="en-US" sz="1600">
                <a:solidFill>
                  <a:schemeClr val="accent2">
                    <a:lumMod val="60000"/>
                    <a:lumOff val="40000"/>
                  </a:schemeClr>
                </a:solidFill>
                <a:latin typeface="Times New Roman" panose="02020603050405020304" pitchFamily="18" charset="0"/>
                <a:cs typeface="Times New Roman" panose="02020603050405020304" pitchFamily="18" charset="0"/>
              </a:rPr>
              <a:t> </a:t>
            </a:r>
            <a:r>
              <a:rPr lang="en-US" sz="1600" err="1">
                <a:solidFill>
                  <a:schemeClr val="accent2">
                    <a:lumMod val="60000"/>
                    <a:lumOff val="40000"/>
                  </a:schemeClr>
                </a:solidFill>
                <a:latin typeface="Times New Roman" panose="02020603050405020304" pitchFamily="18" charset="0"/>
                <a:cs typeface="Times New Roman" panose="02020603050405020304" pitchFamily="18" charset="0"/>
              </a:rPr>
              <a:t>Én</a:t>
            </a:r>
            <a:r>
              <a:rPr lang="en-US" sz="1600">
                <a:solidFill>
                  <a:schemeClr val="accent2">
                    <a:lumMod val="60000"/>
                    <a:lumOff val="40000"/>
                  </a:schemeClr>
                </a:solidFill>
                <a:latin typeface="Times New Roman" panose="02020603050405020304" pitchFamily="18" charset="0"/>
                <a:cs typeface="Times New Roman" panose="02020603050405020304" pitchFamily="18" charset="0"/>
              </a:rPr>
              <a:t> - CĐ TH 22DĐ D</a:t>
            </a:r>
          </a:p>
        </p:txBody>
      </p:sp>
    </p:spTree>
    <p:extLst>
      <p:ext uri="{BB962C8B-B14F-4D97-AF65-F5344CB8AC3E}">
        <p14:creationId xmlns:p14="http://schemas.microsoft.com/office/powerpoint/2010/main" val="19928832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down)">
                                      <p:cBhvr>
                                        <p:cTn id="12" dur="500"/>
                                        <p:tgtEl>
                                          <p:spTgt spid="32"/>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down)">
                                      <p:cBhvr>
                                        <p:cTn id="15" dur="500"/>
                                        <p:tgtEl>
                                          <p:spTgt spid="33"/>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wipe(down)">
                                      <p:cBhvr>
                                        <p:cTn id="18" dur="500"/>
                                        <p:tgtEl>
                                          <p:spTgt spid="34"/>
                                        </p:tgtEl>
                                      </p:cBhvr>
                                    </p:animEffect>
                                  </p:childTnLst>
                                </p:cTn>
                              </p:par>
                              <p:par>
                                <p:cTn id="19" presetID="22" presetClass="entr" presetSubtype="4"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down)">
                                      <p:cBhvr>
                                        <p:cTn id="21" dur="500"/>
                                        <p:tgtEl>
                                          <p:spTgt spid="3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down)">
                                      <p:cBhvr>
                                        <p:cTn id="24" dur="500"/>
                                        <p:tgtEl>
                                          <p:spTgt spid="36"/>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down)">
                                      <p:cBhvr>
                                        <p:cTn id="27" dur="500"/>
                                        <p:tgtEl>
                                          <p:spTgt spid="37"/>
                                        </p:tgtEl>
                                      </p:cBhvr>
                                    </p:animEffect>
                                  </p:childTnLst>
                                </p:cTn>
                              </p:par>
                              <p:par>
                                <p:cTn id="28" presetID="22" presetClass="entr" presetSubtype="4"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wipe(down)">
                                      <p:cBhvr>
                                        <p:cTn id="30" dur="500"/>
                                        <p:tgtEl>
                                          <p:spTgt spid="38"/>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wipe(down)">
                                      <p:cBhvr>
                                        <p:cTn id="33" dur="500"/>
                                        <p:tgtEl>
                                          <p:spTgt spid="39"/>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wipe(down)">
                                      <p:cBhvr>
                                        <p:cTn id="36" dur="500"/>
                                        <p:tgtEl>
                                          <p:spTgt spid="40"/>
                                        </p:tgtEl>
                                      </p:cBhvr>
                                    </p:animEffect>
                                  </p:childTnLst>
                                </p:cTn>
                              </p:par>
                              <p:par>
                                <p:cTn id="37" presetID="22" presetClass="entr" presetSubtype="4"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wipe(down)">
                                      <p:cBhvr>
                                        <p:cTn id="39" dur="500"/>
                                        <p:tgtEl>
                                          <p:spTgt spid="41"/>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wipe(down)">
                                      <p:cBhvr>
                                        <p:cTn id="42" dur="500"/>
                                        <p:tgtEl>
                                          <p:spTgt spid="42"/>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wipe(down)">
                                      <p:cBhvr>
                                        <p:cTn id="4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animBg="1"/>
      <p:bldP spid="34" grpId="0" animBg="1"/>
      <p:bldP spid="36" grpId="0" animBg="1"/>
      <p:bldP spid="37" grpId="0" animBg="1"/>
      <p:bldP spid="39" grpId="0" animBg="1"/>
      <p:bldP spid="40" grpId="0" animBg="1"/>
      <p:bldP spid="42" grpId="0" animBg="1"/>
      <p:bldP spid="4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3E791F1F-7517-4649-81B3-A42BBA51B2AA}"/>
              </a:ext>
            </a:extLst>
          </p:cNvPr>
          <p:cNvSpPr txBox="1"/>
          <p:nvPr/>
        </p:nvSpPr>
        <p:spPr>
          <a:xfrm>
            <a:off x="1934944" y="737524"/>
            <a:ext cx="8256231" cy="769441"/>
          </a:xfrm>
          <a:prstGeom prst="rect">
            <a:avLst/>
          </a:prstGeom>
          <a:noFill/>
        </p:spPr>
        <p:txBody>
          <a:bodyPr wrap="square" rtlCol="0">
            <a:spAutoFit/>
          </a:bodyPr>
          <a:lstStyle/>
          <a:p>
            <a:pPr algn="ctr"/>
            <a:r>
              <a:rPr lang="en-US" sz="4400" b="1">
                <a:latin typeface="Times New Roman" panose="02020603050405020304" pitchFamily="18" charset="0"/>
                <a:cs typeface="Times New Roman" panose="02020603050405020304" pitchFamily="18" charset="0"/>
              </a:rPr>
              <a:t>10. Thực hiện kiểm thử tự động</a:t>
            </a:r>
          </a:p>
        </p:txBody>
      </p:sp>
      <p:sp>
        <p:nvSpPr>
          <p:cNvPr id="31" name="TextBox 30">
            <a:extLst>
              <a:ext uri="{FF2B5EF4-FFF2-40B4-BE49-F238E27FC236}">
                <a16:creationId xmlns:a16="http://schemas.microsoft.com/office/drawing/2014/main" id="{1F6B9978-8B0A-4FCF-8604-9125059ABE87}"/>
              </a:ext>
            </a:extLst>
          </p:cNvPr>
          <p:cNvSpPr txBox="1"/>
          <p:nvPr/>
        </p:nvSpPr>
        <p:spPr>
          <a:xfrm>
            <a:off x="900341" y="1937780"/>
            <a:ext cx="10161235" cy="1724190"/>
          </a:xfrm>
          <a:prstGeom prst="rect">
            <a:avLst/>
          </a:prstGeom>
          <a:noFill/>
        </p:spPr>
        <p:txBody>
          <a:bodyPr wrap="square">
            <a:spAutoFit/>
          </a:bodyPr>
          <a:lstStyle/>
          <a:p>
            <a:pPr marL="285750" indent="-285750">
              <a:lnSpc>
                <a:spcPts val="2550"/>
              </a:lnSpc>
              <a:buFont typeface="Wingdings" panose="05000000000000000000" pitchFamily="2" charset="2"/>
              <a:buChar char="ü"/>
            </a:pPr>
            <a:r>
              <a:rPr lang="en-US" sz="1600">
                <a:latin typeface="Times New Roman" panose="02020603050405020304" pitchFamily="18" charset="0"/>
                <a:ea typeface="Cabin" pitchFamily="34" charset="-122"/>
                <a:cs typeface="Times New Roman" panose="02020603050405020304" pitchFamily="18" charset="0"/>
              </a:rPr>
              <a:t>Sau khi đã chuẩn bị môi trường và tạo dự án, bước tiếp theo là thực hiện kiểm thử tự động. Quá trình này bao gồm việc viết các test script sử dụng Appium Java Client và TestNG framework. Các test script sẽ mô phỏng các thao tác người dùng trên ứng dụng máy tính, thực hiện các phép tính và kiểm tra kết quả.</a:t>
            </a:r>
          </a:p>
          <a:p>
            <a:pPr marL="285750" indent="-285750">
              <a:lnSpc>
                <a:spcPts val="2550"/>
              </a:lnSpc>
              <a:buFont typeface="Wingdings" panose="05000000000000000000" pitchFamily="2" charset="2"/>
              <a:buChar char="ü"/>
            </a:pPr>
            <a:r>
              <a:rPr lang="en-US" sz="1600">
                <a:latin typeface="Times New Roman" panose="02020603050405020304" pitchFamily="18" charset="0"/>
                <a:ea typeface="Cabin" pitchFamily="34" charset="-122"/>
                <a:cs typeface="Times New Roman" panose="02020603050405020304" pitchFamily="18" charset="0"/>
              </a:rPr>
              <a:t>Trong quá trình thực hiện, cần chú ý đến việc xử lý các trường hợp đặc biệt như chia cho 0 và đảm bảo rằng ứng dụng phản hồi đúng với các lỗi toán học cơ bản.</a:t>
            </a:r>
            <a:endParaRPr lang="en-US" sz="1600">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51AF0E0F-B46E-4BF9-B9DB-92BAFF9BC636}"/>
              </a:ext>
            </a:extLst>
          </p:cNvPr>
          <p:cNvSpPr/>
          <p:nvPr/>
        </p:nvSpPr>
        <p:spPr>
          <a:xfrm>
            <a:off x="1224634" y="3646434"/>
            <a:ext cx="2024914" cy="377283"/>
          </a:xfrm>
          <a:prstGeom prst="rect">
            <a:avLst/>
          </a:prstGeom>
        </p:spPr>
        <p:txBody>
          <a:bodyPr wrap="none">
            <a:spAutoFit/>
          </a:bodyPr>
          <a:lstStyle/>
          <a:p>
            <a:pPr marL="285750" indent="-285750" algn="ctr">
              <a:lnSpc>
                <a:spcPts val="2350"/>
              </a:lnSpc>
              <a:buFont typeface="Wingdings" panose="05000000000000000000" pitchFamily="2" charset="2"/>
              <a:buChar char="v"/>
            </a:pPr>
            <a:r>
              <a:rPr lang="en-US" b="1">
                <a:latin typeface="Times New Roman" panose="02020603050405020304" pitchFamily="18" charset="0"/>
                <a:ea typeface="Unbounded" pitchFamily="34" charset="-122"/>
                <a:cs typeface="Times New Roman" panose="02020603050405020304" pitchFamily="18" charset="0"/>
              </a:rPr>
              <a:t>Viết Test Script</a:t>
            </a:r>
            <a:endParaRPr lang="en-US" b="1" dirty="0">
              <a:latin typeface="Times New Roman" panose="02020603050405020304" pitchFamily="18" charset="0"/>
              <a:cs typeface="Times New Roman" panose="02020603050405020304" pitchFamily="18" charset="0"/>
            </a:endParaRPr>
          </a:p>
        </p:txBody>
      </p:sp>
      <p:sp>
        <p:nvSpPr>
          <p:cNvPr id="17" name="Text 17">
            <a:extLst>
              <a:ext uri="{FF2B5EF4-FFF2-40B4-BE49-F238E27FC236}">
                <a16:creationId xmlns:a16="http://schemas.microsoft.com/office/drawing/2014/main" id="{C2157FA8-AB51-4BD9-9C25-3D67E96E0104}"/>
              </a:ext>
            </a:extLst>
          </p:cNvPr>
          <p:cNvSpPr/>
          <p:nvPr/>
        </p:nvSpPr>
        <p:spPr>
          <a:xfrm>
            <a:off x="5834505" y="3687786"/>
            <a:ext cx="2601397" cy="300871"/>
          </a:xfrm>
          <a:prstGeom prst="rect">
            <a:avLst/>
          </a:prstGeom>
          <a:noFill/>
          <a:ln/>
        </p:spPr>
        <p:txBody>
          <a:bodyPr wrap="none" lIns="0" tIns="0" rIns="0" bIns="0" rtlCol="0" anchor="t"/>
          <a:lstStyle/>
          <a:p>
            <a:pPr marL="285750" indent="-285750" algn="ctr">
              <a:lnSpc>
                <a:spcPts val="2350"/>
              </a:lnSpc>
              <a:buFont typeface="Wingdings" panose="05000000000000000000" pitchFamily="2" charset="2"/>
              <a:buChar char="v"/>
            </a:pPr>
            <a:r>
              <a:rPr lang="en-US" b="1" dirty="0">
                <a:latin typeface="Times New Roman" panose="02020603050405020304" pitchFamily="18" charset="0"/>
                <a:ea typeface="Unbounded" pitchFamily="34" charset="-122"/>
                <a:cs typeface="Times New Roman" panose="02020603050405020304" pitchFamily="18" charset="0"/>
              </a:rPr>
              <a:t>Phân Tích Kết Quả</a:t>
            </a:r>
            <a:endParaRPr lang="en-US" b="1" dirty="0">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BACE4F3C-7EEB-48BB-9E7E-8B52E55595C6}"/>
              </a:ext>
            </a:extLst>
          </p:cNvPr>
          <p:cNvSpPr/>
          <p:nvPr/>
        </p:nvSpPr>
        <p:spPr>
          <a:xfrm>
            <a:off x="513066" y="4028718"/>
            <a:ext cx="4005381" cy="719621"/>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ctr">
              <a:lnSpc>
                <a:spcPts val="2550"/>
              </a:lnSpc>
            </a:pPr>
            <a:r>
              <a:rPr lang="en-US" sz="1600" dirty="0" err="1">
                <a:latin typeface="Times New Roman" panose="02020603050405020304" pitchFamily="18" charset="0"/>
                <a:ea typeface="Cabin" pitchFamily="34" charset="-122"/>
                <a:cs typeface="Times New Roman" panose="02020603050405020304" pitchFamily="18" charset="0"/>
              </a:rPr>
              <a:t>Sử</a:t>
            </a:r>
            <a:r>
              <a:rPr lang="en-US" sz="1600" dirty="0">
                <a:latin typeface="Times New Roman" panose="02020603050405020304" pitchFamily="18" charset="0"/>
                <a:ea typeface="Cabin" pitchFamily="34" charset="-122"/>
                <a:cs typeface="Times New Roman" panose="02020603050405020304" pitchFamily="18" charset="0"/>
              </a:rPr>
              <a:t> </a:t>
            </a:r>
            <a:r>
              <a:rPr lang="en-US" sz="1600" dirty="0" err="1">
                <a:latin typeface="Times New Roman" panose="02020603050405020304" pitchFamily="18" charset="0"/>
                <a:ea typeface="Cabin" pitchFamily="34" charset="-122"/>
                <a:cs typeface="Times New Roman" panose="02020603050405020304" pitchFamily="18" charset="0"/>
              </a:rPr>
              <a:t>dụng</a:t>
            </a:r>
            <a:r>
              <a:rPr lang="en-US" sz="1600" dirty="0">
                <a:latin typeface="Times New Roman" panose="02020603050405020304" pitchFamily="18" charset="0"/>
                <a:ea typeface="Cabin" pitchFamily="34" charset="-122"/>
                <a:cs typeface="Times New Roman" panose="02020603050405020304" pitchFamily="18" charset="0"/>
              </a:rPr>
              <a:t> Appium Java Client </a:t>
            </a:r>
            <a:r>
              <a:rPr lang="en-US" sz="1600" dirty="0" err="1">
                <a:latin typeface="Times New Roman" panose="02020603050405020304" pitchFamily="18" charset="0"/>
                <a:ea typeface="Cabin" pitchFamily="34" charset="-122"/>
                <a:cs typeface="Times New Roman" panose="02020603050405020304" pitchFamily="18" charset="0"/>
              </a:rPr>
              <a:t>để</a:t>
            </a:r>
            <a:r>
              <a:rPr lang="en-US" sz="1600" dirty="0">
                <a:latin typeface="Times New Roman" panose="02020603050405020304" pitchFamily="18" charset="0"/>
                <a:ea typeface="Cabin" pitchFamily="34" charset="-122"/>
                <a:cs typeface="Times New Roman" panose="02020603050405020304" pitchFamily="18" charset="0"/>
              </a:rPr>
              <a:t> </a:t>
            </a:r>
            <a:r>
              <a:rPr lang="en-US" sz="1600" dirty="0" err="1">
                <a:latin typeface="Times New Roman" panose="02020603050405020304" pitchFamily="18" charset="0"/>
                <a:ea typeface="Cabin" pitchFamily="34" charset="-122"/>
                <a:cs typeface="Times New Roman" panose="02020603050405020304" pitchFamily="18" charset="0"/>
              </a:rPr>
              <a:t>mô</a:t>
            </a:r>
            <a:r>
              <a:rPr lang="en-US" sz="1600" dirty="0">
                <a:latin typeface="Times New Roman" panose="02020603050405020304" pitchFamily="18" charset="0"/>
                <a:ea typeface="Cabin" pitchFamily="34" charset="-122"/>
                <a:cs typeface="Times New Roman" panose="02020603050405020304" pitchFamily="18" charset="0"/>
              </a:rPr>
              <a:t> </a:t>
            </a:r>
            <a:r>
              <a:rPr lang="en-US" sz="1600" dirty="0" err="1">
                <a:latin typeface="Times New Roman" panose="02020603050405020304" pitchFamily="18" charset="0"/>
                <a:ea typeface="Cabin" pitchFamily="34" charset="-122"/>
                <a:cs typeface="Times New Roman" panose="02020603050405020304" pitchFamily="18" charset="0"/>
              </a:rPr>
              <a:t>phỏng</a:t>
            </a:r>
            <a:r>
              <a:rPr lang="en-US" sz="1600" dirty="0">
                <a:latin typeface="Times New Roman" panose="02020603050405020304" pitchFamily="18" charset="0"/>
                <a:ea typeface="Cabin" pitchFamily="34" charset="-122"/>
                <a:cs typeface="Times New Roman" panose="02020603050405020304" pitchFamily="18" charset="0"/>
              </a:rPr>
              <a:t> </a:t>
            </a:r>
            <a:r>
              <a:rPr lang="en-US" sz="1600" dirty="0" err="1">
                <a:latin typeface="Times New Roman" panose="02020603050405020304" pitchFamily="18" charset="0"/>
                <a:ea typeface="Cabin" pitchFamily="34" charset="-122"/>
                <a:cs typeface="Times New Roman" panose="02020603050405020304" pitchFamily="18" charset="0"/>
              </a:rPr>
              <a:t>thao</a:t>
            </a:r>
            <a:r>
              <a:rPr lang="en-US" sz="1600" dirty="0">
                <a:latin typeface="Times New Roman" panose="02020603050405020304" pitchFamily="18" charset="0"/>
                <a:ea typeface="Cabin" pitchFamily="34" charset="-122"/>
                <a:cs typeface="Times New Roman" panose="02020603050405020304" pitchFamily="18" charset="0"/>
              </a:rPr>
              <a:t> </a:t>
            </a:r>
            <a:r>
              <a:rPr lang="en-US" sz="1600" dirty="0" err="1">
                <a:latin typeface="Times New Roman" panose="02020603050405020304" pitchFamily="18" charset="0"/>
                <a:ea typeface="Cabin" pitchFamily="34" charset="-122"/>
                <a:cs typeface="Times New Roman" panose="02020603050405020304" pitchFamily="18" charset="0"/>
              </a:rPr>
              <a:t>tác</a:t>
            </a:r>
            <a:r>
              <a:rPr lang="en-US" sz="1600" dirty="0">
                <a:latin typeface="Times New Roman" panose="02020603050405020304" pitchFamily="18" charset="0"/>
                <a:ea typeface="Cabin" pitchFamily="34" charset="-122"/>
                <a:cs typeface="Times New Roman" panose="02020603050405020304" pitchFamily="18" charset="0"/>
              </a:rPr>
              <a:t> </a:t>
            </a:r>
            <a:r>
              <a:rPr lang="en-US" sz="1600" dirty="0" err="1">
                <a:latin typeface="Times New Roman" panose="02020603050405020304" pitchFamily="18" charset="0"/>
                <a:ea typeface="Cabin" pitchFamily="34" charset="-122"/>
                <a:cs typeface="Times New Roman" panose="02020603050405020304" pitchFamily="18" charset="0"/>
              </a:rPr>
              <a:t>người</a:t>
            </a:r>
            <a:r>
              <a:rPr lang="en-US" sz="1600" dirty="0">
                <a:latin typeface="Times New Roman" panose="02020603050405020304" pitchFamily="18" charset="0"/>
                <a:ea typeface="Cabin" pitchFamily="34" charset="-122"/>
                <a:cs typeface="Times New Roman" panose="02020603050405020304" pitchFamily="18" charset="0"/>
              </a:rPr>
              <a:t> </a:t>
            </a:r>
            <a:r>
              <a:rPr lang="en-US" sz="1600" dirty="0" err="1">
                <a:latin typeface="Times New Roman" panose="02020603050405020304" pitchFamily="18" charset="0"/>
                <a:ea typeface="Cabin" pitchFamily="34" charset="-122"/>
                <a:cs typeface="Times New Roman" panose="02020603050405020304" pitchFamily="18" charset="0"/>
              </a:rPr>
              <a:t>dùng</a:t>
            </a:r>
            <a:r>
              <a:rPr lang="en-US" sz="1600" dirty="0">
                <a:latin typeface="Times New Roman" panose="02020603050405020304" pitchFamily="18" charset="0"/>
                <a:ea typeface="Cabin" pitchFamily="34" charset="-122"/>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FC5FEB5E-8D48-4E2F-BB61-8DD6E334AB84}"/>
              </a:ext>
            </a:extLst>
          </p:cNvPr>
          <p:cNvSpPr/>
          <p:nvPr/>
        </p:nvSpPr>
        <p:spPr>
          <a:xfrm>
            <a:off x="5516941" y="4010007"/>
            <a:ext cx="3622288" cy="723916"/>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lnSpc>
                <a:spcPts val="2550"/>
              </a:lnSpc>
            </a:pPr>
            <a:r>
              <a:rPr lang="en-US" sz="1600" dirty="0" err="1">
                <a:latin typeface="Times New Roman" panose="02020603050405020304" pitchFamily="18" charset="0"/>
                <a:ea typeface="Cabin" pitchFamily="34" charset="-122"/>
                <a:cs typeface="Times New Roman" panose="02020603050405020304" pitchFamily="18" charset="0"/>
              </a:rPr>
              <a:t>Xem</a:t>
            </a:r>
            <a:r>
              <a:rPr lang="en-US" sz="1600" dirty="0">
                <a:latin typeface="Times New Roman" panose="02020603050405020304" pitchFamily="18" charset="0"/>
                <a:ea typeface="Cabin" pitchFamily="34" charset="-122"/>
                <a:cs typeface="Times New Roman" panose="02020603050405020304" pitchFamily="18" charset="0"/>
              </a:rPr>
              <a:t> </a:t>
            </a:r>
            <a:r>
              <a:rPr lang="en-US" sz="1600" dirty="0" err="1">
                <a:latin typeface="Times New Roman" panose="02020603050405020304" pitchFamily="18" charset="0"/>
                <a:ea typeface="Cabin" pitchFamily="34" charset="-122"/>
                <a:cs typeface="Times New Roman" panose="02020603050405020304" pitchFamily="18" charset="0"/>
              </a:rPr>
              <a:t>xét</a:t>
            </a:r>
            <a:r>
              <a:rPr lang="en-US" sz="1600" dirty="0">
                <a:latin typeface="Times New Roman" panose="02020603050405020304" pitchFamily="18" charset="0"/>
                <a:ea typeface="Cabin" pitchFamily="34" charset="-122"/>
                <a:cs typeface="Times New Roman" panose="02020603050405020304" pitchFamily="18" charset="0"/>
              </a:rPr>
              <a:t> </a:t>
            </a:r>
            <a:r>
              <a:rPr lang="en-US" sz="1600" dirty="0" err="1">
                <a:latin typeface="Times New Roman" panose="02020603050405020304" pitchFamily="18" charset="0"/>
                <a:ea typeface="Cabin" pitchFamily="34" charset="-122"/>
                <a:cs typeface="Times New Roman" panose="02020603050405020304" pitchFamily="18" charset="0"/>
              </a:rPr>
              <a:t>kết</a:t>
            </a:r>
            <a:r>
              <a:rPr lang="en-US" sz="1600" dirty="0">
                <a:latin typeface="Times New Roman" panose="02020603050405020304" pitchFamily="18" charset="0"/>
                <a:ea typeface="Cabin" pitchFamily="34" charset="-122"/>
                <a:cs typeface="Times New Roman" panose="02020603050405020304" pitchFamily="18" charset="0"/>
              </a:rPr>
              <a:t> </a:t>
            </a:r>
            <a:r>
              <a:rPr lang="en-US" sz="1600" dirty="0" err="1">
                <a:latin typeface="Times New Roman" panose="02020603050405020304" pitchFamily="18" charset="0"/>
                <a:ea typeface="Cabin" pitchFamily="34" charset="-122"/>
                <a:cs typeface="Times New Roman" panose="02020603050405020304" pitchFamily="18" charset="0"/>
              </a:rPr>
              <a:t>quả</a:t>
            </a:r>
            <a:r>
              <a:rPr lang="en-US" sz="1600" dirty="0">
                <a:latin typeface="Times New Roman" panose="02020603050405020304" pitchFamily="18" charset="0"/>
                <a:ea typeface="Cabin" pitchFamily="34" charset="-122"/>
                <a:cs typeface="Times New Roman" panose="02020603050405020304" pitchFamily="18" charset="0"/>
              </a:rPr>
              <a:t> test </a:t>
            </a:r>
            <a:r>
              <a:rPr lang="en-US" sz="1600" dirty="0" err="1">
                <a:latin typeface="Times New Roman" panose="02020603050405020304" pitchFamily="18" charset="0"/>
                <a:ea typeface="Cabin" pitchFamily="34" charset="-122"/>
                <a:cs typeface="Times New Roman" panose="02020603050405020304" pitchFamily="18" charset="0"/>
              </a:rPr>
              <a:t>và</a:t>
            </a:r>
            <a:r>
              <a:rPr lang="en-US" sz="1600" dirty="0">
                <a:latin typeface="Times New Roman" panose="02020603050405020304" pitchFamily="18" charset="0"/>
                <a:ea typeface="Cabin" pitchFamily="34" charset="-122"/>
                <a:cs typeface="Times New Roman" panose="02020603050405020304" pitchFamily="18" charset="0"/>
              </a:rPr>
              <a:t> </a:t>
            </a:r>
            <a:r>
              <a:rPr lang="en-US" sz="1600" dirty="0" err="1">
                <a:latin typeface="Times New Roman" panose="02020603050405020304" pitchFamily="18" charset="0"/>
                <a:ea typeface="Cabin" pitchFamily="34" charset="-122"/>
                <a:cs typeface="Times New Roman" panose="02020603050405020304" pitchFamily="18" charset="0"/>
              </a:rPr>
              <a:t>xác</a:t>
            </a:r>
            <a:r>
              <a:rPr lang="en-US" sz="1600" dirty="0">
                <a:latin typeface="Times New Roman" panose="02020603050405020304" pitchFamily="18" charset="0"/>
                <a:ea typeface="Cabin" pitchFamily="34" charset="-122"/>
                <a:cs typeface="Times New Roman" panose="02020603050405020304" pitchFamily="18" charset="0"/>
              </a:rPr>
              <a:t> </a:t>
            </a:r>
            <a:r>
              <a:rPr lang="en-US" sz="1600" dirty="0" err="1">
                <a:latin typeface="Times New Roman" panose="02020603050405020304" pitchFamily="18" charset="0"/>
                <a:ea typeface="Cabin" pitchFamily="34" charset="-122"/>
                <a:cs typeface="Times New Roman" panose="02020603050405020304" pitchFamily="18" charset="0"/>
              </a:rPr>
              <a:t>định</a:t>
            </a:r>
            <a:r>
              <a:rPr lang="en-US" sz="1600" dirty="0">
                <a:latin typeface="Times New Roman" panose="02020603050405020304" pitchFamily="18" charset="0"/>
                <a:ea typeface="Cabin" pitchFamily="34" charset="-122"/>
                <a:cs typeface="Times New Roman" panose="02020603050405020304" pitchFamily="18" charset="0"/>
              </a:rPr>
              <a:t> </a:t>
            </a:r>
            <a:r>
              <a:rPr lang="en-US" sz="1600" dirty="0" err="1">
                <a:latin typeface="Times New Roman" panose="02020603050405020304" pitchFamily="18" charset="0"/>
                <a:ea typeface="Cabin" pitchFamily="34" charset="-122"/>
                <a:cs typeface="Times New Roman" panose="02020603050405020304" pitchFamily="18" charset="0"/>
              </a:rPr>
              <a:t>các</a:t>
            </a:r>
            <a:r>
              <a:rPr lang="en-US" sz="1600" dirty="0">
                <a:latin typeface="Times New Roman" panose="02020603050405020304" pitchFamily="18" charset="0"/>
                <a:ea typeface="Cabin" pitchFamily="34" charset="-122"/>
                <a:cs typeface="Times New Roman" panose="02020603050405020304" pitchFamily="18" charset="0"/>
              </a:rPr>
              <a:t> </a:t>
            </a:r>
            <a:r>
              <a:rPr lang="en-US" sz="1600" dirty="0" err="1">
                <a:latin typeface="Times New Roman" panose="02020603050405020304" pitchFamily="18" charset="0"/>
                <a:ea typeface="Cabin" pitchFamily="34" charset="-122"/>
                <a:cs typeface="Times New Roman" panose="02020603050405020304" pitchFamily="18" charset="0"/>
              </a:rPr>
              <a:t>lỗi</a:t>
            </a:r>
            <a:r>
              <a:rPr lang="en-US" sz="1600" dirty="0">
                <a:latin typeface="Times New Roman" panose="02020603050405020304" pitchFamily="18" charset="0"/>
                <a:ea typeface="Cabin" pitchFamily="34" charset="-122"/>
                <a:cs typeface="Times New Roman" panose="02020603050405020304" pitchFamily="18" charset="0"/>
              </a:rPr>
              <a:t> </a:t>
            </a:r>
            <a:r>
              <a:rPr lang="en-US" sz="1600" dirty="0" err="1">
                <a:latin typeface="Times New Roman" panose="02020603050405020304" pitchFamily="18" charset="0"/>
                <a:ea typeface="Cabin" pitchFamily="34" charset="-122"/>
                <a:cs typeface="Times New Roman" panose="02020603050405020304" pitchFamily="18" charset="0"/>
              </a:rPr>
              <a:t>nếu</a:t>
            </a:r>
            <a:r>
              <a:rPr lang="en-US" sz="1600" dirty="0">
                <a:latin typeface="Times New Roman" panose="02020603050405020304" pitchFamily="18" charset="0"/>
                <a:ea typeface="Cabin" pitchFamily="34" charset="-122"/>
                <a:cs typeface="Times New Roman" panose="02020603050405020304" pitchFamily="18" charset="0"/>
              </a:rPr>
              <a:t> </a:t>
            </a:r>
            <a:r>
              <a:rPr lang="en-US" sz="1600" dirty="0" err="1">
                <a:latin typeface="Times New Roman" panose="02020603050405020304" pitchFamily="18" charset="0"/>
                <a:ea typeface="Cabin" pitchFamily="34" charset="-122"/>
                <a:cs typeface="Times New Roman" panose="02020603050405020304" pitchFamily="18" charset="0"/>
              </a:rPr>
              <a:t>có</a:t>
            </a:r>
            <a:r>
              <a:rPr lang="en-US" sz="1600" dirty="0">
                <a:latin typeface="Times New Roman" panose="02020603050405020304" pitchFamily="18" charset="0"/>
                <a:ea typeface="Cabin" pitchFamily="34" charset="-122"/>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sp>
        <p:nvSpPr>
          <p:cNvPr id="20" name="Shape 3">
            <a:extLst>
              <a:ext uri="{FF2B5EF4-FFF2-40B4-BE49-F238E27FC236}">
                <a16:creationId xmlns:a16="http://schemas.microsoft.com/office/drawing/2014/main" id="{D78A9761-0E45-4726-8EB7-F4799CCAFC24}"/>
              </a:ext>
            </a:extLst>
          </p:cNvPr>
          <p:cNvSpPr/>
          <p:nvPr/>
        </p:nvSpPr>
        <p:spPr>
          <a:xfrm>
            <a:off x="653915" y="5190655"/>
            <a:ext cx="10649174" cy="45719"/>
          </a:xfrm>
          <a:prstGeom prst="roundRect">
            <a:avLst>
              <a:gd name="adj" fmla="val 134249"/>
            </a:avLst>
          </a:prstGeom>
          <a:solidFill>
            <a:srgbClr val="49606E"/>
          </a:solidFill>
          <a:ln/>
        </p:spPr>
      </p:sp>
      <p:sp>
        <p:nvSpPr>
          <p:cNvPr id="21" name="Shape 4">
            <a:extLst>
              <a:ext uri="{FF2B5EF4-FFF2-40B4-BE49-F238E27FC236}">
                <a16:creationId xmlns:a16="http://schemas.microsoft.com/office/drawing/2014/main" id="{9D812125-5810-4E73-A4ED-C5DC285733BB}"/>
              </a:ext>
            </a:extLst>
          </p:cNvPr>
          <p:cNvSpPr/>
          <p:nvPr/>
        </p:nvSpPr>
        <p:spPr>
          <a:xfrm flipH="1">
            <a:off x="2180537" y="4768257"/>
            <a:ext cx="45719" cy="402479"/>
          </a:xfrm>
          <a:prstGeom prst="roundRect">
            <a:avLst>
              <a:gd name="adj" fmla="val 134249"/>
            </a:avLst>
          </a:prstGeom>
          <a:solidFill>
            <a:srgbClr val="49606E"/>
          </a:solidFill>
          <a:ln/>
        </p:spPr>
      </p:sp>
      <p:sp>
        <p:nvSpPr>
          <p:cNvPr id="22" name="Shape 5">
            <a:extLst>
              <a:ext uri="{FF2B5EF4-FFF2-40B4-BE49-F238E27FC236}">
                <a16:creationId xmlns:a16="http://schemas.microsoft.com/office/drawing/2014/main" id="{5F3A3083-93D0-4ED3-BD23-1FE64D434F0B}"/>
              </a:ext>
            </a:extLst>
          </p:cNvPr>
          <p:cNvSpPr/>
          <p:nvPr/>
        </p:nvSpPr>
        <p:spPr>
          <a:xfrm>
            <a:off x="1950389" y="4986223"/>
            <a:ext cx="460296" cy="460296"/>
          </a:xfrm>
          <a:prstGeom prst="roundRect">
            <a:avLst>
              <a:gd name="adj" fmla="val 6667"/>
            </a:avLst>
          </a:prstGeom>
          <a:solidFill>
            <a:srgbClr val="304755"/>
          </a:solidFill>
          <a:ln/>
        </p:spPr>
      </p:sp>
      <p:sp>
        <p:nvSpPr>
          <p:cNvPr id="23" name="Text 6">
            <a:extLst>
              <a:ext uri="{FF2B5EF4-FFF2-40B4-BE49-F238E27FC236}">
                <a16:creationId xmlns:a16="http://schemas.microsoft.com/office/drawing/2014/main" id="{CB967436-ACF7-4CA4-82F2-D791E99FA66D}"/>
              </a:ext>
            </a:extLst>
          </p:cNvPr>
          <p:cNvSpPr/>
          <p:nvPr/>
        </p:nvSpPr>
        <p:spPr>
          <a:xfrm>
            <a:off x="2112433" y="5071948"/>
            <a:ext cx="136088" cy="288846"/>
          </a:xfrm>
          <a:prstGeom prst="rect">
            <a:avLst/>
          </a:prstGeom>
          <a:noFill/>
          <a:ln/>
        </p:spPr>
        <p:txBody>
          <a:bodyPr wrap="none" lIns="0" tIns="0" rIns="0" bIns="0" rtlCol="0" anchor="t"/>
          <a:lstStyle/>
          <a:p>
            <a:pPr marL="0" indent="0" algn="ctr">
              <a:lnSpc>
                <a:spcPts val="2250"/>
              </a:lnSpc>
              <a:buNone/>
            </a:pPr>
            <a:r>
              <a:rPr lang="en-US" sz="2250" dirty="0">
                <a:latin typeface="Unbounded" pitchFamily="34" charset="0"/>
                <a:ea typeface="Unbounded" pitchFamily="34" charset="-122"/>
                <a:cs typeface="Unbounded" pitchFamily="34" charset="-120"/>
              </a:rPr>
              <a:t>1</a:t>
            </a:r>
            <a:endParaRPr lang="en-US" sz="2250" dirty="0"/>
          </a:p>
        </p:txBody>
      </p:sp>
      <p:sp>
        <p:nvSpPr>
          <p:cNvPr id="24" name="Shape 9">
            <a:extLst>
              <a:ext uri="{FF2B5EF4-FFF2-40B4-BE49-F238E27FC236}">
                <a16:creationId xmlns:a16="http://schemas.microsoft.com/office/drawing/2014/main" id="{AB27CB0A-E4E9-4F19-B83B-48CEC9DA792A}"/>
              </a:ext>
            </a:extLst>
          </p:cNvPr>
          <p:cNvSpPr/>
          <p:nvPr/>
        </p:nvSpPr>
        <p:spPr>
          <a:xfrm>
            <a:off x="4748595" y="5216371"/>
            <a:ext cx="45719" cy="535394"/>
          </a:xfrm>
          <a:prstGeom prst="roundRect">
            <a:avLst>
              <a:gd name="adj" fmla="val 134249"/>
            </a:avLst>
          </a:prstGeom>
          <a:solidFill>
            <a:srgbClr val="49606E"/>
          </a:solidFill>
          <a:ln/>
        </p:spPr>
      </p:sp>
      <p:sp>
        <p:nvSpPr>
          <p:cNvPr id="25" name="Shape 10">
            <a:extLst>
              <a:ext uri="{FF2B5EF4-FFF2-40B4-BE49-F238E27FC236}">
                <a16:creationId xmlns:a16="http://schemas.microsoft.com/office/drawing/2014/main" id="{B2C70602-2224-4B8E-A081-7512F8DEC23E}"/>
              </a:ext>
            </a:extLst>
          </p:cNvPr>
          <p:cNvSpPr/>
          <p:nvPr/>
        </p:nvSpPr>
        <p:spPr>
          <a:xfrm>
            <a:off x="4529878" y="4986223"/>
            <a:ext cx="460296" cy="460296"/>
          </a:xfrm>
          <a:prstGeom prst="roundRect">
            <a:avLst>
              <a:gd name="adj" fmla="val 6667"/>
            </a:avLst>
          </a:prstGeom>
          <a:solidFill>
            <a:srgbClr val="304755"/>
          </a:solidFill>
          <a:ln/>
        </p:spPr>
      </p:sp>
      <p:sp>
        <p:nvSpPr>
          <p:cNvPr id="27" name="Text 11">
            <a:extLst>
              <a:ext uri="{FF2B5EF4-FFF2-40B4-BE49-F238E27FC236}">
                <a16:creationId xmlns:a16="http://schemas.microsoft.com/office/drawing/2014/main" id="{D40A7D31-BF32-4703-8670-C7CDA8A357B1}"/>
              </a:ext>
            </a:extLst>
          </p:cNvPr>
          <p:cNvSpPr/>
          <p:nvPr/>
        </p:nvSpPr>
        <p:spPr>
          <a:xfrm>
            <a:off x="4646083" y="5071948"/>
            <a:ext cx="227886" cy="288846"/>
          </a:xfrm>
          <a:prstGeom prst="rect">
            <a:avLst/>
          </a:prstGeom>
          <a:noFill/>
          <a:ln/>
        </p:spPr>
        <p:txBody>
          <a:bodyPr wrap="none" lIns="0" tIns="0" rIns="0" bIns="0" rtlCol="0" anchor="t"/>
          <a:lstStyle/>
          <a:p>
            <a:pPr marL="0" indent="0" algn="ctr">
              <a:lnSpc>
                <a:spcPts val="2250"/>
              </a:lnSpc>
              <a:buNone/>
            </a:pPr>
            <a:r>
              <a:rPr lang="en-US" sz="2250" dirty="0">
                <a:latin typeface="Unbounded" pitchFamily="34" charset="0"/>
                <a:ea typeface="Unbounded" pitchFamily="34" charset="-122"/>
                <a:cs typeface="Unbounded" pitchFamily="34" charset="-120"/>
              </a:rPr>
              <a:t>2</a:t>
            </a:r>
            <a:endParaRPr lang="en-US" sz="2250" dirty="0"/>
          </a:p>
        </p:txBody>
      </p:sp>
      <p:sp>
        <p:nvSpPr>
          <p:cNvPr id="28" name="Text 12">
            <a:extLst>
              <a:ext uri="{FF2B5EF4-FFF2-40B4-BE49-F238E27FC236}">
                <a16:creationId xmlns:a16="http://schemas.microsoft.com/office/drawing/2014/main" id="{37F1374A-A8D3-426F-BAAD-9239EB70F861}"/>
              </a:ext>
            </a:extLst>
          </p:cNvPr>
          <p:cNvSpPr/>
          <p:nvPr/>
        </p:nvSpPr>
        <p:spPr>
          <a:xfrm>
            <a:off x="3579400" y="5734833"/>
            <a:ext cx="2406968" cy="300871"/>
          </a:xfrm>
          <a:prstGeom prst="rect">
            <a:avLst/>
          </a:prstGeom>
          <a:noFill/>
          <a:ln/>
        </p:spPr>
        <p:txBody>
          <a:bodyPr wrap="none" lIns="0" tIns="0" rIns="0" bIns="0" rtlCol="0" anchor="t"/>
          <a:lstStyle/>
          <a:p>
            <a:pPr marL="285750" indent="-285750" algn="ctr">
              <a:lnSpc>
                <a:spcPts val="2350"/>
              </a:lnSpc>
              <a:buFont typeface="Wingdings" panose="05000000000000000000" pitchFamily="2" charset="2"/>
              <a:buChar char="v"/>
            </a:pPr>
            <a:r>
              <a:rPr lang="en-US" b="1" dirty="0">
                <a:latin typeface="Times New Roman" panose="02020603050405020304" pitchFamily="18" charset="0"/>
                <a:ea typeface="Unbounded" pitchFamily="34" charset="-122"/>
                <a:cs typeface="Times New Roman" panose="02020603050405020304" pitchFamily="18" charset="0"/>
              </a:rPr>
              <a:t>Chạy Test</a:t>
            </a:r>
            <a:endParaRPr lang="en-US" b="1" dirty="0">
              <a:latin typeface="Times New Roman" panose="02020603050405020304" pitchFamily="18" charset="0"/>
              <a:cs typeface="Times New Roman" panose="02020603050405020304" pitchFamily="18" charset="0"/>
            </a:endParaRPr>
          </a:p>
        </p:txBody>
      </p:sp>
      <p:sp>
        <p:nvSpPr>
          <p:cNvPr id="29" name="Text 13">
            <a:extLst>
              <a:ext uri="{FF2B5EF4-FFF2-40B4-BE49-F238E27FC236}">
                <a16:creationId xmlns:a16="http://schemas.microsoft.com/office/drawing/2014/main" id="{34E174E5-4CC7-407F-863B-E2678E345922}"/>
              </a:ext>
            </a:extLst>
          </p:cNvPr>
          <p:cNvSpPr/>
          <p:nvPr/>
        </p:nvSpPr>
        <p:spPr>
          <a:xfrm>
            <a:off x="2929630" y="6120476"/>
            <a:ext cx="4205573" cy="763460"/>
          </a:xfrm>
          <a:prstGeom prst="rect">
            <a:avLst/>
          </a:prstGeom>
          <a:ln/>
        </p:spPr>
        <p:style>
          <a:lnRef idx="1">
            <a:schemeClr val="accent2"/>
          </a:lnRef>
          <a:fillRef idx="2">
            <a:schemeClr val="accent2"/>
          </a:fillRef>
          <a:effectRef idx="1">
            <a:schemeClr val="accent2"/>
          </a:effectRef>
          <a:fontRef idx="minor">
            <a:schemeClr val="dk1"/>
          </a:fontRef>
        </p:style>
        <p:txBody>
          <a:bodyPr wrap="square" lIns="0" tIns="0" rIns="0" bIns="0" rtlCol="0" anchor="t"/>
          <a:lstStyle/>
          <a:p>
            <a:pPr marL="0" indent="0" algn="ctr">
              <a:lnSpc>
                <a:spcPts val="2550"/>
              </a:lnSpc>
              <a:buNone/>
            </a:pPr>
            <a:r>
              <a:rPr lang="en-US" sz="1600" dirty="0">
                <a:latin typeface="Times New Roman" panose="02020603050405020304" pitchFamily="18" charset="0"/>
                <a:ea typeface="Cabin" pitchFamily="34" charset="-122"/>
                <a:cs typeface="Times New Roman" panose="02020603050405020304" pitchFamily="18" charset="0"/>
              </a:rPr>
              <a:t>Thực thi các test case trên thiết bị hoặc emulator Android.</a:t>
            </a:r>
            <a:endParaRPr lang="en-US" sz="1600" dirty="0">
              <a:latin typeface="Times New Roman" panose="02020603050405020304" pitchFamily="18" charset="0"/>
              <a:cs typeface="Times New Roman" panose="02020603050405020304" pitchFamily="18" charset="0"/>
            </a:endParaRPr>
          </a:p>
        </p:txBody>
      </p:sp>
      <p:sp>
        <p:nvSpPr>
          <p:cNvPr id="30" name="Shape 14">
            <a:extLst>
              <a:ext uri="{FF2B5EF4-FFF2-40B4-BE49-F238E27FC236}">
                <a16:creationId xmlns:a16="http://schemas.microsoft.com/office/drawing/2014/main" id="{A65D7867-0907-409B-BB95-4680AA692BA1}"/>
              </a:ext>
            </a:extLst>
          </p:cNvPr>
          <p:cNvSpPr/>
          <p:nvPr/>
        </p:nvSpPr>
        <p:spPr>
          <a:xfrm>
            <a:off x="7293796" y="4733923"/>
            <a:ext cx="45719" cy="436813"/>
          </a:xfrm>
          <a:prstGeom prst="roundRect">
            <a:avLst>
              <a:gd name="adj" fmla="val 134249"/>
            </a:avLst>
          </a:prstGeom>
          <a:solidFill>
            <a:srgbClr val="49606E"/>
          </a:solidFill>
          <a:ln/>
        </p:spPr>
      </p:sp>
      <p:sp>
        <p:nvSpPr>
          <p:cNvPr id="44" name="Shape 15">
            <a:extLst>
              <a:ext uri="{FF2B5EF4-FFF2-40B4-BE49-F238E27FC236}">
                <a16:creationId xmlns:a16="http://schemas.microsoft.com/office/drawing/2014/main" id="{C2D8D8B4-38AC-4AE5-BCC3-E4A88BF18C65}"/>
              </a:ext>
            </a:extLst>
          </p:cNvPr>
          <p:cNvSpPr/>
          <p:nvPr/>
        </p:nvSpPr>
        <p:spPr>
          <a:xfrm>
            <a:off x="7109367" y="4986223"/>
            <a:ext cx="460296" cy="460296"/>
          </a:xfrm>
          <a:prstGeom prst="roundRect">
            <a:avLst>
              <a:gd name="adj" fmla="val 6667"/>
            </a:avLst>
          </a:prstGeom>
          <a:solidFill>
            <a:srgbClr val="304755"/>
          </a:solidFill>
          <a:ln/>
        </p:spPr>
      </p:sp>
      <p:sp>
        <p:nvSpPr>
          <p:cNvPr id="45" name="Text 16">
            <a:extLst>
              <a:ext uri="{FF2B5EF4-FFF2-40B4-BE49-F238E27FC236}">
                <a16:creationId xmlns:a16="http://schemas.microsoft.com/office/drawing/2014/main" id="{97961437-4615-4A6B-8558-A6866E0F3E99}"/>
              </a:ext>
            </a:extLst>
          </p:cNvPr>
          <p:cNvSpPr/>
          <p:nvPr/>
        </p:nvSpPr>
        <p:spPr>
          <a:xfrm>
            <a:off x="7223429" y="5071948"/>
            <a:ext cx="232172" cy="288846"/>
          </a:xfrm>
          <a:prstGeom prst="rect">
            <a:avLst/>
          </a:prstGeom>
          <a:noFill/>
          <a:ln/>
        </p:spPr>
        <p:txBody>
          <a:bodyPr wrap="none" lIns="0" tIns="0" rIns="0" bIns="0" rtlCol="0" anchor="t"/>
          <a:lstStyle/>
          <a:p>
            <a:pPr marL="0" indent="0" algn="ctr">
              <a:lnSpc>
                <a:spcPts val="2250"/>
              </a:lnSpc>
              <a:buNone/>
            </a:pPr>
            <a:r>
              <a:rPr lang="en-US" sz="2250" dirty="0">
                <a:latin typeface="Unbounded" pitchFamily="34" charset="0"/>
                <a:ea typeface="Unbounded" pitchFamily="34" charset="-122"/>
                <a:cs typeface="Unbounded" pitchFamily="34" charset="-120"/>
              </a:rPr>
              <a:t>3</a:t>
            </a:r>
            <a:endParaRPr lang="en-US" sz="2250" dirty="0"/>
          </a:p>
        </p:txBody>
      </p:sp>
      <p:sp>
        <p:nvSpPr>
          <p:cNvPr id="46" name="Shape 19">
            <a:extLst>
              <a:ext uri="{FF2B5EF4-FFF2-40B4-BE49-F238E27FC236}">
                <a16:creationId xmlns:a16="http://schemas.microsoft.com/office/drawing/2014/main" id="{CD810E02-4EBB-468C-A9BE-47C9EFB4915E}"/>
              </a:ext>
            </a:extLst>
          </p:cNvPr>
          <p:cNvSpPr/>
          <p:nvPr/>
        </p:nvSpPr>
        <p:spPr>
          <a:xfrm flipH="1">
            <a:off x="9861855" y="5216370"/>
            <a:ext cx="45719" cy="517807"/>
          </a:xfrm>
          <a:prstGeom prst="roundRect">
            <a:avLst>
              <a:gd name="adj" fmla="val 134249"/>
            </a:avLst>
          </a:prstGeom>
          <a:solidFill>
            <a:srgbClr val="49606E"/>
          </a:solidFill>
          <a:ln/>
        </p:spPr>
      </p:sp>
      <p:sp>
        <p:nvSpPr>
          <p:cNvPr id="47" name="Shape 20">
            <a:extLst>
              <a:ext uri="{FF2B5EF4-FFF2-40B4-BE49-F238E27FC236}">
                <a16:creationId xmlns:a16="http://schemas.microsoft.com/office/drawing/2014/main" id="{13599926-9247-4D10-952F-CA8F21AF0B92}"/>
              </a:ext>
            </a:extLst>
          </p:cNvPr>
          <p:cNvSpPr/>
          <p:nvPr/>
        </p:nvSpPr>
        <p:spPr>
          <a:xfrm>
            <a:off x="9688856" y="4986223"/>
            <a:ext cx="460296" cy="460296"/>
          </a:xfrm>
          <a:prstGeom prst="roundRect">
            <a:avLst>
              <a:gd name="adj" fmla="val 6667"/>
            </a:avLst>
          </a:prstGeom>
          <a:solidFill>
            <a:srgbClr val="304755"/>
          </a:solidFill>
          <a:ln/>
        </p:spPr>
        <p:txBody>
          <a:bodyPr/>
          <a:lstStyle/>
          <a:p>
            <a:endParaRPr lang="en-US"/>
          </a:p>
        </p:txBody>
      </p:sp>
      <p:sp>
        <p:nvSpPr>
          <p:cNvPr id="48" name="Text 21">
            <a:extLst>
              <a:ext uri="{FF2B5EF4-FFF2-40B4-BE49-F238E27FC236}">
                <a16:creationId xmlns:a16="http://schemas.microsoft.com/office/drawing/2014/main" id="{C43B24AE-C4BB-4C7C-A3C6-5125BD98F0AF}"/>
              </a:ext>
            </a:extLst>
          </p:cNvPr>
          <p:cNvSpPr/>
          <p:nvPr/>
        </p:nvSpPr>
        <p:spPr>
          <a:xfrm>
            <a:off x="9803037" y="5071948"/>
            <a:ext cx="231934" cy="288846"/>
          </a:xfrm>
          <a:prstGeom prst="rect">
            <a:avLst/>
          </a:prstGeom>
          <a:noFill/>
          <a:ln/>
        </p:spPr>
        <p:txBody>
          <a:bodyPr wrap="none" lIns="0" tIns="0" rIns="0" bIns="0" rtlCol="0" anchor="t"/>
          <a:lstStyle/>
          <a:p>
            <a:pPr marL="0" indent="0" algn="ctr">
              <a:lnSpc>
                <a:spcPts val="2250"/>
              </a:lnSpc>
              <a:buNone/>
            </a:pPr>
            <a:r>
              <a:rPr lang="en-US" sz="2250" dirty="0">
                <a:latin typeface="Unbounded" pitchFamily="34" charset="0"/>
                <a:ea typeface="Unbounded" pitchFamily="34" charset="-122"/>
                <a:cs typeface="Unbounded" pitchFamily="34" charset="-120"/>
              </a:rPr>
              <a:t>4</a:t>
            </a:r>
            <a:endParaRPr lang="en-US" sz="2250" dirty="0"/>
          </a:p>
        </p:txBody>
      </p:sp>
      <p:sp>
        <p:nvSpPr>
          <p:cNvPr id="49" name="Text 22">
            <a:extLst>
              <a:ext uri="{FF2B5EF4-FFF2-40B4-BE49-F238E27FC236}">
                <a16:creationId xmlns:a16="http://schemas.microsoft.com/office/drawing/2014/main" id="{D734F5C3-95BD-4ECE-98E6-1B2F8F546908}"/>
              </a:ext>
            </a:extLst>
          </p:cNvPr>
          <p:cNvSpPr/>
          <p:nvPr/>
        </p:nvSpPr>
        <p:spPr>
          <a:xfrm>
            <a:off x="8704090" y="5748016"/>
            <a:ext cx="2406968" cy="300871"/>
          </a:xfrm>
          <a:prstGeom prst="rect">
            <a:avLst/>
          </a:prstGeom>
          <a:noFill/>
          <a:ln/>
        </p:spPr>
        <p:txBody>
          <a:bodyPr wrap="none" lIns="0" tIns="0" rIns="0" bIns="0" rtlCol="0" anchor="t"/>
          <a:lstStyle/>
          <a:p>
            <a:pPr marL="285750" indent="-285750" algn="ctr">
              <a:lnSpc>
                <a:spcPts val="2350"/>
              </a:lnSpc>
              <a:buFont typeface="Wingdings" panose="05000000000000000000" pitchFamily="2" charset="2"/>
              <a:buChar char="v"/>
            </a:pPr>
            <a:r>
              <a:rPr lang="en-US" b="1" dirty="0">
                <a:latin typeface="Times New Roman" panose="02020603050405020304" pitchFamily="18" charset="0"/>
                <a:ea typeface="Unbounded" pitchFamily="34" charset="-122"/>
                <a:cs typeface="Times New Roman" panose="02020603050405020304" pitchFamily="18" charset="0"/>
              </a:rPr>
              <a:t>Báo Cáo</a:t>
            </a:r>
            <a:endParaRPr lang="en-US" b="1" dirty="0">
              <a:latin typeface="Times New Roman" panose="02020603050405020304" pitchFamily="18" charset="0"/>
              <a:cs typeface="Times New Roman" panose="02020603050405020304" pitchFamily="18" charset="0"/>
            </a:endParaRPr>
          </a:p>
        </p:txBody>
      </p:sp>
      <p:sp>
        <p:nvSpPr>
          <p:cNvPr id="70" name="Text 23">
            <a:extLst>
              <a:ext uri="{FF2B5EF4-FFF2-40B4-BE49-F238E27FC236}">
                <a16:creationId xmlns:a16="http://schemas.microsoft.com/office/drawing/2014/main" id="{D4D2784D-5B6E-4B71-AB8C-6FF4621EB7DC}"/>
              </a:ext>
            </a:extLst>
          </p:cNvPr>
          <p:cNvSpPr/>
          <p:nvPr/>
        </p:nvSpPr>
        <p:spPr>
          <a:xfrm>
            <a:off x="8010891" y="6128846"/>
            <a:ext cx="3894064" cy="729154"/>
          </a:xfrm>
          <a:prstGeom prst="rect">
            <a:avLst/>
          </a:prstGeom>
          <a:ln/>
        </p:spPr>
        <p:style>
          <a:lnRef idx="1">
            <a:schemeClr val="accent5"/>
          </a:lnRef>
          <a:fillRef idx="2">
            <a:schemeClr val="accent5"/>
          </a:fillRef>
          <a:effectRef idx="1">
            <a:schemeClr val="accent5"/>
          </a:effectRef>
          <a:fontRef idx="minor">
            <a:schemeClr val="dk1"/>
          </a:fontRef>
        </p:style>
        <p:txBody>
          <a:bodyPr wrap="none" lIns="0" tIns="0" rIns="0" bIns="0" rtlCol="0" anchor="t"/>
          <a:lstStyle/>
          <a:p>
            <a:pPr marL="0" indent="0" algn="ctr">
              <a:lnSpc>
                <a:spcPts val="2550"/>
              </a:lnSpc>
              <a:buNone/>
            </a:pPr>
            <a:r>
              <a:rPr lang="en-US" sz="1600" dirty="0">
                <a:latin typeface="Times New Roman" panose="02020603050405020304" pitchFamily="18" charset="0"/>
                <a:ea typeface="Cabin" pitchFamily="34" charset="-122"/>
                <a:cs typeface="Times New Roman" panose="02020603050405020304" pitchFamily="18" charset="0"/>
              </a:rPr>
              <a:t>Tạo báo cáo chi tiết </a:t>
            </a:r>
            <a:r>
              <a:rPr lang="en-US" sz="1600" dirty="0" err="1">
                <a:latin typeface="Times New Roman" panose="02020603050405020304" pitchFamily="18" charset="0"/>
                <a:ea typeface="Cabin" pitchFamily="34" charset="-122"/>
                <a:cs typeface="Times New Roman" panose="02020603050405020304" pitchFamily="18" charset="0"/>
              </a:rPr>
              <a:t>về</a:t>
            </a:r>
            <a:r>
              <a:rPr lang="en-US" sz="1600" dirty="0">
                <a:latin typeface="Times New Roman" panose="02020603050405020304" pitchFamily="18" charset="0"/>
                <a:ea typeface="Cabin" pitchFamily="34" charset="-122"/>
                <a:cs typeface="Times New Roman" panose="02020603050405020304" pitchFamily="18" charset="0"/>
              </a:rPr>
              <a:t> </a:t>
            </a:r>
            <a:r>
              <a:rPr lang="en-US" sz="1600" dirty="0" err="1">
                <a:latin typeface="Times New Roman" panose="02020603050405020304" pitchFamily="18" charset="0"/>
                <a:ea typeface="Cabin" pitchFamily="34" charset="-122"/>
                <a:cs typeface="Times New Roman" panose="02020603050405020304" pitchFamily="18" charset="0"/>
              </a:rPr>
              <a:t>quá</a:t>
            </a:r>
            <a:endParaRPr lang="en-US" sz="1600" dirty="0">
              <a:latin typeface="Times New Roman" panose="02020603050405020304" pitchFamily="18" charset="0"/>
              <a:ea typeface="Cabin" pitchFamily="34" charset="-122"/>
              <a:cs typeface="Times New Roman" panose="02020603050405020304" pitchFamily="18" charset="0"/>
            </a:endParaRPr>
          </a:p>
          <a:p>
            <a:pPr marL="0" indent="0" algn="ctr">
              <a:lnSpc>
                <a:spcPts val="2550"/>
              </a:lnSpc>
              <a:buNone/>
            </a:pPr>
            <a:r>
              <a:rPr lang="en-US" sz="1600" dirty="0">
                <a:latin typeface="Times New Roman" panose="02020603050405020304" pitchFamily="18" charset="0"/>
                <a:ea typeface="Cabin" pitchFamily="34" charset="-122"/>
                <a:cs typeface="Times New Roman" panose="02020603050405020304" pitchFamily="18" charset="0"/>
              </a:rPr>
              <a:t> trình kiểm thử và kết quả.</a:t>
            </a:r>
            <a:endParaRPr lang="en-US" sz="1600" dirty="0">
              <a:latin typeface="Times New Roman" panose="02020603050405020304" pitchFamily="18" charset="0"/>
              <a:cs typeface="Times New Roman" panose="02020603050405020304" pitchFamily="18" charset="0"/>
            </a:endParaRPr>
          </a:p>
        </p:txBody>
      </p:sp>
      <p:sp>
        <p:nvSpPr>
          <p:cNvPr id="71" name="Footer Placeholder 15">
            <a:extLst>
              <a:ext uri="{FF2B5EF4-FFF2-40B4-BE49-F238E27FC236}">
                <a16:creationId xmlns:a16="http://schemas.microsoft.com/office/drawing/2014/main" id="{70982C35-9E7B-4E87-B594-3028118B5607}"/>
              </a:ext>
            </a:extLst>
          </p:cNvPr>
          <p:cNvSpPr>
            <a:spLocks noGrp="1"/>
          </p:cNvSpPr>
          <p:nvPr>
            <p:ph type="ftr" sz="quarter" idx="11"/>
          </p:nvPr>
        </p:nvSpPr>
        <p:spPr>
          <a:xfrm>
            <a:off x="-1" y="6081203"/>
            <a:ext cx="2991776" cy="776796"/>
          </a:xfrm>
        </p:spPr>
        <p:txBody>
          <a:bodyPr/>
          <a:lstStyle/>
          <a:p>
            <a:r>
              <a:rPr lang="en-US" sz="1600" err="1">
                <a:solidFill>
                  <a:schemeClr val="accent2">
                    <a:lumMod val="60000"/>
                    <a:lumOff val="40000"/>
                  </a:schemeClr>
                </a:solidFill>
                <a:latin typeface="Times New Roman" panose="02020603050405020304" pitchFamily="18" charset="0"/>
                <a:cs typeface="Times New Roman" panose="02020603050405020304" pitchFamily="18" charset="0"/>
              </a:rPr>
              <a:t>Nhóm</a:t>
            </a:r>
            <a:r>
              <a:rPr lang="en-US" sz="1600">
                <a:solidFill>
                  <a:schemeClr val="accent2">
                    <a:lumMod val="60000"/>
                    <a:lumOff val="40000"/>
                  </a:schemeClr>
                </a:solidFill>
                <a:latin typeface="Times New Roman" panose="02020603050405020304" pitchFamily="18" charset="0"/>
                <a:cs typeface="Times New Roman" panose="02020603050405020304" pitchFamily="18" charset="0"/>
              </a:rPr>
              <a:t> </a:t>
            </a:r>
            <a:r>
              <a:rPr lang="en-US" sz="1600" err="1">
                <a:solidFill>
                  <a:schemeClr val="accent2">
                    <a:lumMod val="60000"/>
                    <a:lumOff val="40000"/>
                  </a:schemeClr>
                </a:solidFill>
                <a:latin typeface="Times New Roman" panose="02020603050405020304" pitchFamily="18" charset="0"/>
                <a:cs typeface="Times New Roman" panose="02020603050405020304" pitchFamily="18" charset="0"/>
              </a:rPr>
              <a:t>Cánh</a:t>
            </a:r>
            <a:r>
              <a:rPr lang="en-US" sz="1600">
                <a:solidFill>
                  <a:schemeClr val="accent2">
                    <a:lumMod val="60000"/>
                    <a:lumOff val="40000"/>
                  </a:schemeClr>
                </a:solidFill>
                <a:latin typeface="Times New Roman" panose="02020603050405020304" pitchFamily="18" charset="0"/>
                <a:cs typeface="Times New Roman" panose="02020603050405020304" pitchFamily="18" charset="0"/>
              </a:rPr>
              <a:t> </a:t>
            </a:r>
            <a:r>
              <a:rPr lang="en-US" sz="1600" err="1">
                <a:solidFill>
                  <a:schemeClr val="accent2">
                    <a:lumMod val="60000"/>
                    <a:lumOff val="40000"/>
                  </a:schemeClr>
                </a:solidFill>
                <a:latin typeface="Times New Roman" panose="02020603050405020304" pitchFamily="18" charset="0"/>
                <a:cs typeface="Times New Roman" panose="02020603050405020304" pitchFamily="18" charset="0"/>
              </a:rPr>
              <a:t>Én</a:t>
            </a:r>
            <a:r>
              <a:rPr lang="en-US" sz="1600">
                <a:solidFill>
                  <a:schemeClr val="accent2">
                    <a:lumMod val="60000"/>
                    <a:lumOff val="40000"/>
                  </a:schemeClr>
                </a:solidFill>
                <a:latin typeface="Times New Roman" panose="02020603050405020304" pitchFamily="18" charset="0"/>
                <a:cs typeface="Times New Roman" panose="02020603050405020304" pitchFamily="18" charset="0"/>
              </a:rPr>
              <a:t> - CĐ TH 22DĐ D</a:t>
            </a:r>
          </a:p>
        </p:txBody>
      </p:sp>
    </p:spTree>
    <p:extLst>
      <p:ext uri="{BB962C8B-B14F-4D97-AF65-F5344CB8AC3E}">
        <p14:creationId xmlns:p14="http://schemas.microsoft.com/office/powerpoint/2010/main" val="33721485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wipe(down)">
                                      <p:cBhvr>
                                        <p:cTn id="10" dur="500"/>
                                        <p:tgtEl>
                                          <p:spTgt spid="7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inVertical)">
                                      <p:cBhvr>
                                        <p:cTn id="15" dur="500"/>
                                        <p:tgtEl>
                                          <p:spTgt spid="17"/>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inVertical)">
                                      <p:cBhvr>
                                        <p:cTn id="18" dur="500"/>
                                        <p:tgtEl>
                                          <p:spTgt spid="18"/>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arn(inVertical)">
                                      <p:cBhvr>
                                        <p:cTn id="21" dur="500"/>
                                        <p:tgtEl>
                                          <p:spTgt spid="19"/>
                                        </p:tgtEl>
                                      </p:cBhvr>
                                    </p:animEffect>
                                  </p:childTnLst>
                                </p:cTn>
                              </p:par>
                              <p:par>
                                <p:cTn id="22" presetID="16" presetClass="entr" presetSubtype="21"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barn(inVertical)">
                                      <p:cBhvr>
                                        <p:cTn id="24" dur="500"/>
                                        <p:tgtEl>
                                          <p:spTgt spid="20"/>
                                        </p:tgtEl>
                                      </p:cBhvr>
                                    </p:animEffect>
                                  </p:childTnLst>
                                </p:cTn>
                              </p:par>
                              <p:par>
                                <p:cTn id="25" presetID="16" presetClass="entr" presetSubtype="21"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barn(inVertical)">
                                      <p:cBhvr>
                                        <p:cTn id="27" dur="500"/>
                                        <p:tgtEl>
                                          <p:spTgt spid="21"/>
                                        </p:tgtEl>
                                      </p:cBhvr>
                                    </p:animEffect>
                                  </p:childTnLst>
                                </p:cTn>
                              </p:par>
                              <p:par>
                                <p:cTn id="28" presetID="16" presetClass="entr" presetSubtype="21"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barn(inVertical)">
                                      <p:cBhvr>
                                        <p:cTn id="30" dur="500"/>
                                        <p:tgtEl>
                                          <p:spTgt spid="22"/>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barn(inVertical)">
                                      <p:cBhvr>
                                        <p:cTn id="33" dur="500"/>
                                        <p:tgtEl>
                                          <p:spTgt spid="23"/>
                                        </p:tgtEl>
                                      </p:cBhvr>
                                    </p:animEffect>
                                  </p:childTnLst>
                                </p:cTn>
                              </p:par>
                              <p:par>
                                <p:cTn id="34" presetID="16" presetClass="entr" presetSubtype="21" fill="hold"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barn(inVertical)">
                                      <p:cBhvr>
                                        <p:cTn id="36" dur="500"/>
                                        <p:tgtEl>
                                          <p:spTgt spid="24"/>
                                        </p:tgtEl>
                                      </p:cBhvr>
                                    </p:animEffect>
                                  </p:childTnLst>
                                </p:cTn>
                              </p:par>
                              <p:par>
                                <p:cTn id="37" presetID="16" presetClass="entr" presetSubtype="21"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barn(inVertical)">
                                      <p:cBhvr>
                                        <p:cTn id="39" dur="500"/>
                                        <p:tgtEl>
                                          <p:spTgt spid="25"/>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barn(inVertical)">
                                      <p:cBhvr>
                                        <p:cTn id="42" dur="500"/>
                                        <p:tgtEl>
                                          <p:spTgt spid="27"/>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barn(inVertical)">
                                      <p:cBhvr>
                                        <p:cTn id="45" dur="500"/>
                                        <p:tgtEl>
                                          <p:spTgt spid="28"/>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barn(inVertical)">
                                      <p:cBhvr>
                                        <p:cTn id="48" dur="500"/>
                                        <p:tgtEl>
                                          <p:spTgt spid="29"/>
                                        </p:tgtEl>
                                      </p:cBhvr>
                                    </p:animEffect>
                                  </p:childTnLst>
                                </p:cTn>
                              </p:par>
                              <p:par>
                                <p:cTn id="49" presetID="16" presetClass="entr" presetSubtype="21"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barn(inVertical)">
                                      <p:cBhvr>
                                        <p:cTn id="51" dur="500"/>
                                        <p:tgtEl>
                                          <p:spTgt spid="30"/>
                                        </p:tgtEl>
                                      </p:cBhvr>
                                    </p:animEffect>
                                  </p:childTnLst>
                                </p:cTn>
                              </p:par>
                              <p:par>
                                <p:cTn id="52" presetID="16" presetClass="entr" presetSubtype="21" fill="hold" nodeType="with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barn(inVertical)">
                                      <p:cBhvr>
                                        <p:cTn id="54" dur="500"/>
                                        <p:tgtEl>
                                          <p:spTgt spid="44"/>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barn(inVertical)">
                                      <p:cBhvr>
                                        <p:cTn id="57" dur="500"/>
                                        <p:tgtEl>
                                          <p:spTgt spid="45"/>
                                        </p:tgtEl>
                                      </p:cBhvr>
                                    </p:animEffect>
                                  </p:childTnLst>
                                </p:cTn>
                              </p:par>
                              <p:par>
                                <p:cTn id="58" presetID="16" presetClass="entr" presetSubtype="21" fill="hold" nodeType="with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barn(inVertical)">
                                      <p:cBhvr>
                                        <p:cTn id="60" dur="500"/>
                                        <p:tgtEl>
                                          <p:spTgt spid="46"/>
                                        </p:tgtEl>
                                      </p:cBhvr>
                                    </p:animEffect>
                                  </p:childTnLst>
                                </p:cTn>
                              </p:par>
                              <p:par>
                                <p:cTn id="61" presetID="16" presetClass="entr" presetSubtype="21" fill="hold" grpId="0" nodeType="withEffect">
                                  <p:stCondLst>
                                    <p:cond delay="0"/>
                                  </p:stCondLst>
                                  <p:childTnLst>
                                    <p:set>
                                      <p:cBhvr>
                                        <p:cTn id="62" dur="1" fill="hold">
                                          <p:stCondLst>
                                            <p:cond delay="0"/>
                                          </p:stCondLst>
                                        </p:cTn>
                                        <p:tgtEl>
                                          <p:spTgt spid="47"/>
                                        </p:tgtEl>
                                        <p:attrNameLst>
                                          <p:attrName>style.visibility</p:attrName>
                                        </p:attrNameLst>
                                      </p:cBhvr>
                                      <p:to>
                                        <p:strVal val="visible"/>
                                      </p:to>
                                    </p:set>
                                    <p:animEffect transition="in" filter="barn(inVertical)">
                                      <p:cBhvr>
                                        <p:cTn id="63" dur="500"/>
                                        <p:tgtEl>
                                          <p:spTgt spid="47"/>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48"/>
                                        </p:tgtEl>
                                        <p:attrNameLst>
                                          <p:attrName>style.visibility</p:attrName>
                                        </p:attrNameLst>
                                      </p:cBhvr>
                                      <p:to>
                                        <p:strVal val="visible"/>
                                      </p:to>
                                    </p:set>
                                    <p:animEffect transition="in" filter="barn(inVertical)">
                                      <p:cBhvr>
                                        <p:cTn id="66" dur="500"/>
                                        <p:tgtEl>
                                          <p:spTgt spid="48"/>
                                        </p:tgtEl>
                                      </p:cBhvr>
                                    </p:animEffect>
                                  </p:childTnLst>
                                </p:cTn>
                              </p:par>
                              <p:par>
                                <p:cTn id="67" presetID="16" presetClass="entr" presetSubtype="21" fill="hold" grpId="0" nodeType="withEffect">
                                  <p:stCondLst>
                                    <p:cond delay="0"/>
                                  </p:stCondLst>
                                  <p:childTnLst>
                                    <p:set>
                                      <p:cBhvr>
                                        <p:cTn id="68" dur="1" fill="hold">
                                          <p:stCondLst>
                                            <p:cond delay="0"/>
                                          </p:stCondLst>
                                        </p:cTn>
                                        <p:tgtEl>
                                          <p:spTgt spid="49"/>
                                        </p:tgtEl>
                                        <p:attrNameLst>
                                          <p:attrName>style.visibility</p:attrName>
                                        </p:attrNameLst>
                                      </p:cBhvr>
                                      <p:to>
                                        <p:strVal val="visible"/>
                                      </p:to>
                                    </p:set>
                                    <p:animEffect transition="in" filter="barn(inVertical)">
                                      <p:cBhvr>
                                        <p:cTn id="69" dur="500"/>
                                        <p:tgtEl>
                                          <p:spTgt spid="49"/>
                                        </p:tgtEl>
                                      </p:cBhvr>
                                    </p:animEffect>
                                  </p:childTnLst>
                                </p:cTn>
                              </p:par>
                              <p:par>
                                <p:cTn id="70" presetID="16" presetClass="entr" presetSubtype="21" fill="hold" grpId="0" nodeType="withEffect">
                                  <p:stCondLst>
                                    <p:cond delay="0"/>
                                  </p:stCondLst>
                                  <p:childTnLst>
                                    <p:set>
                                      <p:cBhvr>
                                        <p:cTn id="71" dur="1" fill="hold">
                                          <p:stCondLst>
                                            <p:cond delay="0"/>
                                          </p:stCondLst>
                                        </p:cTn>
                                        <p:tgtEl>
                                          <p:spTgt spid="70"/>
                                        </p:tgtEl>
                                        <p:attrNameLst>
                                          <p:attrName>style.visibility</p:attrName>
                                        </p:attrNameLst>
                                      </p:cBhvr>
                                      <p:to>
                                        <p:strVal val="visible"/>
                                      </p:to>
                                    </p:set>
                                    <p:animEffect transition="in" filter="barn(inVertical)">
                                      <p:cBhvr>
                                        <p:cTn id="72" dur="500"/>
                                        <p:tgtEl>
                                          <p:spTgt spid="70"/>
                                        </p:tgtEl>
                                      </p:cBhvr>
                                    </p:animEffect>
                                  </p:childTnLst>
                                </p:cTn>
                              </p:par>
                              <p:par>
                                <p:cTn id="73" presetID="16" presetClass="entr" presetSubtype="21" fill="hold" grpId="0" nodeType="withEffect">
                                  <p:stCondLst>
                                    <p:cond delay="0"/>
                                  </p:stCondLst>
                                  <p:childTnLst>
                                    <p:set>
                                      <p:cBhvr>
                                        <p:cTn id="74" dur="1" fill="hold">
                                          <p:stCondLst>
                                            <p:cond delay="0"/>
                                          </p:stCondLst>
                                        </p:cTn>
                                        <p:tgtEl>
                                          <p:spTgt spid="16"/>
                                        </p:tgtEl>
                                        <p:attrNameLst>
                                          <p:attrName>style.visibility</p:attrName>
                                        </p:attrNameLst>
                                      </p:cBhvr>
                                      <p:to>
                                        <p:strVal val="visible"/>
                                      </p:to>
                                    </p:set>
                                    <p:animEffect transition="in" filter="barn(inVertical)">
                                      <p:cBhvr>
                                        <p:cTn id="7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16" grpId="0"/>
      <p:bldP spid="17" grpId="0" animBg="1"/>
      <p:bldP spid="18" grpId="0" animBg="1"/>
      <p:bldP spid="19" grpId="0" animBg="1"/>
      <p:bldP spid="23" grpId="0" animBg="1"/>
      <p:bldP spid="27" grpId="0" animBg="1"/>
      <p:bldP spid="28" grpId="0" animBg="1"/>
      <p:bldP spid="29" grpId="0" animBg="1"/>
      <p:bldP spid="45" grpId="0" animBg="1"/>
      <p:bldP spid="47" grpId="0" animBg="1"/>
      <p:bldP spid="48" grpId="0" animBg="1"/>
      <p:bldP spid="49" grpId="0" animBg="1"/>
      <p:bldP spid="70" grpId="0" animBg="1"/>
      <p:bldP spid="7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3E791F1F-7517-4649-81B3-A42BBA51B2AA}"/>
              </a:ext>
            </a:extLst>
          </p:cNvPr>
          <p:cNvSpPr txBox="1"/>
          <p:nvPr/>
        </p:nvSpPr>
        <p:spPr>
          <a:xfrm>
            <a:off x="1662773" y="772968"/>
            <a:ext cx="8256231" cy="769441"/>
          </a:xfrm>
          <a:prstGeom prst="rect">
            <a:avLst/>
          </a:prstGeom>
          <a:noFill/>
        </p:spPr>
        <p:txBody>
          <a:bodyPr wrap="square" rtlCol="0">
            <a:spAutoFit/>
          </a:bodyPr>
          <a:lstStyle/>
          <a:p>
            <a:pPr algn="ctr"/>
            <a:r>
              <a:rPr lang="en-US" sz="4400" b="1">
                <a:latin typeface="Times New Roman" panose="02020603050405020304" pitchFamily="18" charset="0"/>
                <a:cs typeface="Times New Roman" panose="02020603050405020304" pitchFamily="18" charset="0"/>
              </a:rPr>
              <a:t>11. Kết Luận Và Đánh Giá</a:t>
            </a:r>
          </a:p>
        </p:txBody>
      </p:sp>
      <p:sp>
        <p:nvSpPr>
          <p:cNvPr id="31" name="TextBox 30">
            <a:extLst>
              <a:ext uri="{FF2B5EF4-FFF2-40B4-BE49-F238E27FC236}">
                <a16:creationId xmlns:a16="http://schemas.microsoft.com/office/drawing/2014/main" id="{1F6B9978-8B0A-4FCF-8604-9125059ABE87}"/>
              </a:ext>
            </a:extLst>
          </p:cNvPr>
          <p:cNvSpPr txBox="1"/>
          <p:nvPr/>
        </p:nvSpPr>
        <p:spPr>
          <a:xfrm>
            <a:off x="900341" y="1937780"/>
            <a:ext cx="10809306" cy="2426305"/>
          </a:xfrm>
          <a:prstGeom prst="rect">
            <a:avLst/>
          </a:prstGeom>
          <a:noFill/>
        </p:spPr>
        <p:txBody>
          <a:bodyPr wrap="square">
            <a:spAutoFit/>
          </a:bodyPr>
          <a:lstStyle/>
          <a:p>
            <a:pPr marL="285750" indent="-285750">
              <a:lnSpc>
                <a:spcPts val="3100"/>
              </a:lnSpc>
              <a:buFont typeface="Wingdings" panose="05000000000000000000" pitchFamily="2" charset="2"/>
              <a:buChar char="ü"/>
            </a:pPr>
            <a:r>
              <a:rPr lang="en-US" sz="1600">
                <a:latin typeface="Times New Roman" panose="02020603050405020304" pitchFamily="18" charset="0"/>
                <a:ea typeface="Cabin" pitchFamily="34" charset="-122"/>
                <a:cs typeface="Times New Roman" panose="02020603050405020304" pitchFamily="18" charset="0"/>
              </a:rPr>
              <a:t>Quá trình kiểm thử tự động ứng dụng máy tính trên Android sử dụng Appium đã cho thấy nhiều ưu điểm trong việc đảm bảo chất lượng phần mềm. Việc áp dụng các kỹ thuật kiểm thử như phân vùng tương đương giúp tạo ra bộ ca kiểm thử toàn diện, bao quát được nhiều trường hợp sử dụng.</a:t>
            </a:r>
          </a:p>
          <a:p>
            <a:pPr marL="285750" indent="-285750">
              <a:lnSpc>
                <a:spcPts val="3100"/>
              </a:lnSpc>
              <a:buFont typeface="Wingdings" panose="05000000000000000000" pitchFamily="2" charset="2"/>
              <a:buChar char="ü"/>
            </a:pPr>
            <a:r>
              <a:rPr lang="en-US" sz="1600">
                <a:latin typeface="Times New Roman" panose="02020603050405020304" pitchFamily="18" charset="0"/>
                <a:ea typeface="Cabin" pitchFamily="34" charset="-122"/>
                <a:cs typeface="Times New Roman" panose="02020603050405020304" pitchFamily="18" charset="0"/>
              </a:rPr>
              <a:t>Tuy nhiên, quá trình này cũng gặp một số thách thức, đặc biệt là trong việc cài đặt và cấu hình môi trường kiểm thử. Để cải thiện quy trình kiểm thử trong tương lai, cần chú ý đến việc tối ưu hóa các test script và mở rộng phạm vi kiểm thử để bao gồm các tính năng phức tạp hơn của ứng dụng.</a:t>
            </a:r>
            <a:endParaRPr lang="en-US" sz="1600">
              <a:latin typeface="Times New Roman" panose="02020603050405020304" pitchFamily="18" charset="0"/>
              <a:cs typeface="Times New Roman" panose="02020603050405020304" pitchFamily="18" charset="0"/>
            </a:endParaRPr>
          </a:p>
        </p:txBody>
      </p:sp>
      <p:sp>
        <p:nvSpPr>
          <p:cNvPr id="35" name="Text 4">
            <a:extLst>
              <a:ext uri="{FF2B5EF4-FFF2-40B4-BE49-F238E27FC236}">
                <a16:creationId xmlns:a16="http://schemas.microsoft.com/office/drawing/2014/main" id="{AB19B173-DD0A-4D9A-81A8-F4DAA4FB89A4}"/>
              </a:ext>
            </a:extLst>
          </p:cNvPr>
          <p:cNvSpPr/>
          <p:nvPr/>
        </p:nvSpPr>
        <p:spPr>
          <a:xfrm>
            <a:off x="722051" y="5130015"/>
            <a:ext cx="2846773" cy="1510482"/>
          </a:xfrm>
          <a:prstGeom prst="rect">
            <a:avLst/>
          </a:prstGeom>
          <a:ln/>
        </p:spPr>
        <p:style>
          <a:lnRef idx="1">
            <a:schemeClr val="accent5"/>
          </a:lnRef>
          <a:fillRef idx="2">
            <a:schemeClr val="accent5"/>
          </a:fillRef>
          <a:effectRef idx="1">
            <a:schemeClr val="accent5"/>
          </a:effectRef>
          <a:fontRef idx="minor">
            <a:schemeClr val="dk1"/>
          </a:fontRef>
        </p:style>
        <p:txBody>
          <a:bodyPr wrap="none" lIns="0" tIns="0" rIns="0" bIns="0" rtlCol="0" anchor="t"/>
          <a:lstStyle/>
          <a:p>
            <a:pPr marL="285750" indent="-285750" algn="l">
              <a:lnSpc>
                <a:spcPts val="3100"/>
              </a:lnSpc>
              <a:buSzPct val="100000"/>
              <a:buFont typeface="Wingdings" panose="05000000000000000000" pitchFamily="2" charset="2"/>
              <a:buChar char="Ø"/>
            </a:pPr>
            <a:r>
              <a:rPr lang="en-US" sz="1600" dirty="0">
                <a:latin typeface="Times New Roman" panose="02020603050405020304" pitchFamily="18" charset="0"/>
                <a:ea typeface="Cabin" pitchFamily="34" charset="-122"/>
                <a:cs typeface="Times New Roman" panose="02020603050405020304" pitchFamily="18" charset="0"/>
              </a:rPr>
              <a:t>Kiểm thử </a:t>
            </a:r>
            <a:r>
              <a:rPr lang="en-US" sz="1600">
                <a:latin typeface="Times New Roman" panose="02020603050405020304" pitchFamily="18" charset="0"/>
                <a:ea typeface="Cabin" pitchFamily="34" charset="-122"/>
                <a:cs typeface="Times New Roman" panose="02020603050405020304" pitchFamily="18" charset="0"/>
              </a:rPr>
              <a:t>toàn diện</a:t>
            </a:r>
          </a:p>
          <a:p>
            <a:pPr marL="285750" indent="-285750">
              <a:lnSpc>
                <a:spcPts val="3100"/>
              </a:lnSpc>
              <a:buSzPct val="100000"/>
              <a:buFont typeface="Wingdings" panose="05000000000000000000" pitchFamily="2" charset="2"/>
              <a:buChar char="Ø"/>
            </a:pPr>
            <a:r>
              <a:rPr lang="en-US" sz="1600">
                <a:latin typeface="Times New Roman" panose="02020603050405020304" pitchFamily="18" charset="0"/>
                <a:ea typeface="Cabin" pitchFamily="34" charset="-122"/>
                <a:cs typeface="Times New Roman" panose="02020603050405020304" pitchFamily="18" charset="0"/>
              </a:rPr>
              <a:t>Tiết kiệm thời gian</a:t>
            </a:r>
          </a:p>
          <a:p>
            <a:pPr marL="285750" indent="-285750">
              <a:lnSpc>
                <a:spcPts val="3100"/>
              </a:lnSpc>
              <a:buSzPct val="100000"/>
              <a:buFont typeface="Wingdings" panose="05000000000000000000" pitchFamily="2" charset="2"/>
              <a:buChar char="Ø"/>
            </a:pPr>
            <a:r>
              <a:rPr lang="en-US" sz="1600">
                <a:latin typeface="Times New Roman" panose="02020603050405020304" pitchFamily="18" charset="0"/>
                <a:ea typeface="Cabin" pitchFamily="34" charset="-122"/>
                <a:cs typeface="Times New Roman" panose="02020603050405020304" pitchFamily="18" charset="0"/>
              </a:rPr>
              <a:t>Phát hiện lỗi nhanh chóng</a:t>
            </a:r>
          </a:p>
          <a:p>
            <a:pPr marL="285750" indent="-285750">
              <a:lnSpc>
                <a:spcPts val="3100"/>
              </a:lnSpc>
              <a:buSzPct val="100000"/>
              <a:buFont typeface="Wingdings" panose="05000000000000000000" pitchFamily="2" charset="2"/>
              <a:buChar char="Ø"/>
            </a:pPr>
            <a:endParaRPr lang="en-US" sz="1600">
              <a:latin typeface="Times New Roman" panose="02020603050405020304" pitchFamily="18" charset="0"/>
              <a:cs typeface="Times New Roman" panose="02020603050405020304" pitchFamily="18" charset="0"/>
            </a:endParaRPr>
          </a:p>
          <a:p>
            <a:pPr marL="285750" indent="-285750" algn="l">
              <a:lnSpc>
                <a:spcPts val="3100"/>
              </a:lnSpc>
              <a:buSzPct val="100000"/>
              <a:buFont typeface="Wingdings" panose="05000000000000000000" pitchFamily="2" charset="2"/>
              <a:buChar char="Ø"/>
            </a:pPr>
            <a:endParaRPr lang="en-US" sz="1600" dirty="0">
              <a:latin typeface="Times New Roman" panose="02020603050405020304" pitchFamily="18" charset="0"/>
              <a:cs typeface="Times New Roman" panose="02020603050405020304" pitchFamily="18" charset="0"/>
            </a:endParaRPr>
          </a:p>
        </p:txBody>
      </p:sp>
      <p:sp>
        <p:nvSpPr>
          <p:cNvPr id="38" name="Text 8">
            <a:extLst>
              <a:ext uri="{FF2B5EF4-FFF2-40B4-BE49-F238E27FC236}">
                <a16:creationId xmlns:a16="http://schemas.microsoft.com/office/drawing/2014/main" id="{09B265EC-8CFA-4AD5-AAFC-CFC26F0004E6}"/>
              </a:ext>
            </a:extLst>
          </p:cNvPr>
          <p:cNvSpPr/>
          <p:nvPr/>
        </p:nvSpPr>
        <p:spPr>
          <a:xfrm>
            <a:off x="4174830" y="5118342"/>
            <a:ext cx="2926188" cy="1510482"/>
          </a:xfrm>
          <a:prstGeom prst="rect">
            <a:avLst/>
          </a:prstGeom>
          <a:ln/>
        </p:spPr>
        <p:style>
          <a:lnRef idx="1">
            <a:schemeClr val="accent5"/>
          </a:lnRef>
          <a:fillRef idx="2">
            <a:schemeClr val="accent5"/>
          </a:fillRef>
          <a:effectRef idx="1">
            <a:schemeClr val="accent5"/>
          </a:effectRef>
          <a:fontRef idx="minor">
            <a:schemeClr val="dk1"/>
          </a:fontRef>
        </p:style>
        <p:txBody>
          <a:bodyPr wrap="none" lIns="0" tIns="0" rIns="0" bIns="0" rtlCol="0" anchor="t"/>
          <a:lstStyle/>
          <a:p>
            <a:pPr marL="285750" indent="-285750">
              <a:lnSpc>
                <a:spcPts val="3100"/>
              </a:lnSpc>
              <a:buSzPct val="100000"/>
              <a:buFont typeface="Wingdings" panose="05000000000000000000" pitchFamily="2" charset="2"/>
              <a:buChar char="Ø"/>
            </a:pPr>
            <a:r>
              <a:rPr lang="en-US" sz="1600" dirty="0">
                <a:latin typeface="Times New Roman" panose="02020603050405020304" pitchFamily="18" charset="0"/>
                <a:ea typeface="Cabin" pitchFamily="34" charset="-122"/>
                <a:cs typeface="Times New Roman" panose="02020603050405020304" pitchFamily="18" charset="0"/>
              </a:rPr>
              <a:t>Cài đặt môi trường </a:t>
            </a:r>
            <a:r>
              <a:rPr lang="en-US" sz="1600">
                <a:latin typeface="Times New Roman" panose="02020603050405020304" pitchFamily="18" charset="0"/>
                <a:ea typeface="Cabin" pitchFamily="34" charset="-122"/>
                <a:cs typeface="Times New Roman" panose="02020603050405020304" pitchFamily="18" charset="0"/>
              </a:rPr>
              <a:t>phức tạp</a:t>
            </a:r>
          </a:p>
          <a:p>
            <a:pPr marL="285750" indent="-285750">
              <a:lnSpc>
                <a:spcPts val="3100"/>
              </a:lnSpc>
              <a:buSzPct val="100000"/>
              <a:buFont typeface="Wingdings" panose="05000000000000000000" pitchFamily="2" charset="2"/>
              <a:buChar char="Ø"/>
            </a:pPr>
            <a:r>
              <a:rPr lang="en-US" sz="1600">
                <a:latin typeface="Times New Roman" panose="02020603050405020304" pitchFamily="18" charset="0"/>
                <a:ea typeface="Cabin" pitchFamily="34" charset="-122"/>
                <a:cs typeface="Times New Roman" panose="02020603050405020304" pitchFamily="18" charset="0"/>
              </a:rPr>
              <a:t>Yêu cầu kiến thức chuyên sâu</a:t>
            </a:r>
            <a:endParaRPr lang="en-US" sz="1600">
              <a:latin typeface="Times New Roman" panose="02020603050405020304" pitchFamily="18" charset="0"/>
              <a:cs typeface="Times New Roman" panose="02020603050405020304" pitchFamily="18" charset="0"/>
            </a:endParaRPr>
          </a:p>
          <a:p>
            <a:pPr marL="285750" indent="-285750">
              <a:lnSpc>
                <a:spcPts val="3100"/>
              </a:lnSpc>
              <a:buSzPct val="100000"/>
              <a:buFont typeface="Wingdings" panose="05000000000000000000" pitchFamily="2" charset="2"/>
              <a:buChar char="Ø"/>
            </a:pPr>
            <a:r>
              <a:rPr lang="en-US" sz="1600">
                <a:latin typeface="Times New Roman" panose="02020603050405020304" pitchFamily="18" charset="0"/>
                <a:ea typeface="Cabin" pitchFamily="34" charset="-122"/>
                <a:cs typeface="Times New Roman" panose="02020603050405020304" pitchFamily="18" charset="0"/>
              </a:rPr>
              <a:t>Cần thời gian để tạo test script</a:t>
            </a:r>
            <a:endParaRPr lang="en-US" sz="1600">
              <a:latin typeface="Times New Roman" panose="02020603050405020304" pitchFamily="18" charset="0"/>
              <a:cs typeface="Times New Roman" panose="02020603050405020304" pitchFamily="18" charset="0"/>
            </a:endParaRPr>
          </a:p>
          <a:p>
            <a:pPr marL="285750" indent="-285750" algn="l">
              <a:lnSpc>
                <a:spcPts val="3100"/>
              </a:lnSpc>
              <a:buSzPct val="100000"/>
              <a:buFont typeface="Wingdings" panose="05000000000000000000" pitchFamily="2" charset="2"/>
              <a:buChar char="Ø"/>
            </a:pPr>
            <a:endParaRPr lang="en-US" sz="1600" dirty="0">
              <a:latin typeface="Times New Roman" panose="02020603050405020304" pitchFamily="18" charset="0"/>
              <a:cs typeface="Times New Roman" panose="02020603050405020304" pitchFamily="18" charset="0"/>
            </a:endParaRPr>
          </a:p>
        </p:txBody>
      </p:sp>
      <p:sp>
        <p:nvSpPr>
          <p:cNvPr id="41" name="Text 12">
            <a:extLst>
              <a:ext uri="{FF2B5EF4-FFF2-40B4-BE49-F238E27FC236}">
                <a16:creationId xmlns:a16="http://schemas.microsoft.com/office/drawing/2014/main" id="{89427824-855A-4DB8-ABA8-E23AD6B27D9D}"/>
              </a:ext>
            </a:extLst>
          </p:cNvPr>
          <p:cNvSpPr/>
          <p:nvPr/>
        </p:nvSpPr>
        <p:spPr>
          <a:xfrm>
            <a:off x="8459370" y="5130015"/>
            <a:ext cx="2743200" cy="1510482"/>
          </a:xfrm>
          <a:prstGeom prst="rect">
            <a:avLst/>
          </a:prstGeom>
          <a:ln/>
        </p:spPr>
        <p:style>
          <a:lnRef idx="1">
            <a:schemeClr val="accent5"/>
          </a:lnRef>
          <a:fillRef idx="2">
            <a:schemeClr val="accent5"/>
          </a:fillRef>
          <a:effectRef idx="1">
            <a:schemeClr val="accent5"/>
          </a:effectRef>
          <a:fontRef idx="minor">
            <a:schemeClr val="dk1"/>
          </a:fontRef>
        </p:style>
        <p:txBody>
          <a:bodyPr wrap="none" lIns="0" tIns="0" rIns="0" bIns="0" rtlCol="0" anchor="t"/>
          <a:lstStyle/>
          <a:p>
            <a:pPr marL="285750" indent="-285750" algn="l">
              <a:lnSpc>
                <a:spcPts val="3100"/>
              </a:lnSpc>
              <a:buSzPct val="100000"/>
              <a:buFont typeface="Wingdings" panose="05000000000000000000" pitchFamily="2" charset="2"/>
              <a:buChar char="Ø"/>
            </a:pPr>
            <a:r>
              <a:rPr lang="en-US" sz="1600" dirty="0">
                <a:latin typeface="Times New Roman" panose="02020603050405020304" pitchFamily="18" charset="0"/>
                <a:ea typeface="Cabin" pitchFamily="34" charset="-122"/>
                <a:cs typeface="Times New Roman" panose="02020603050405020304" pitchFamily="18" charset="0"/>
              </a:rPr>
              <a:t>Tối ưu hóa </a:t>
            </a:r>
            <a:r>
              <a:rPr lang="en-US" sz="1600">
                <a:latin typeface="Times New Roman" panose="02020603050405020304" pitchFamily="18" charset="0"/>
                <a:ea typeface="Cabin" pitchFamily="34" charset="-122"/>
                <a:cs typeface="Times New Roman" panose="02020603050405020304" pitchFamily="18" charset="0"/>
              </a:rPr>
              <a:t>test script</a:t>
            </a:r>
          </a:p>
          <a:p>
            <a:pPr marL="285750" indent="-285750">
              <a:lnSpc>
                <a:spcPts val="3100"/>
              </a:lnSpc>
              <a:buSzPct val="100000"/>
              <a:buFont typeface="Wingdings" panose="05000000000000000000" pitchFamily="2" charset="2"/>
              <a:buChar char="Ø"/>
            </a:pPr>
            <a:r>
              <a:rPr lang="en-US" sz="1600">
                <a:latin typeface="Times New Roman" panose="02020603050405020304" pitchFamily="18" charset="0"/>
                <a:ea typeface="Cabin" pitchFamily="34" charset="-122"/>
                <a:cs typeface="Times New Roman" panose="02020603050405020304" pitchFamily="18" charset="0"/>
              </a:rPr>
              <a:t>Mở rộng phạm vi kiểm thử</a:t>
            </a:r>
          </a:p>
          <a:p>
            <a:pPr marL="285750" indent="-285750">
              <a:lnSpc>
                <a:spcPts val="3100"/>
              </a:lnSpc>
              <a:buSzPct val="100000"/>
              <a:buFont typeface="Wingdings" panose="05000000000000000000" pitchFamily="2" charset="2"/>
              <a:buChar char="Ø"/>
            </a:pPr>
            <a:r>
              <a:rPr lang="en-US" sz="1600">
                <a:latin typeface="Times New Roman" panose="02020603050405020304" pitchFamily="18" charset="0"/>
                <a:ea typeface="Cabin" pitchFamily="34" charset="-122"/>
                <a:cs typeface="Times New Roman" panose="02020603050405020304" pitchFamily="18" charset="0"/>
              </a:rPr>
              <a:t>Tự động hóa nhiều hơn</a:t>
            </a:r>
            <a:endParaRPr lang="en-US" sz="1600">
              <a:latin typeface="Times New Roman" panose="02020603050405020304" pitchFamily="18" charset="0"/>
              <a:cs typeface="Times New Roman" panose="02020603050405020304" pitchFamily="18" charset="0"/>
            </a:endParaRPr>
          </a:p>
          <a:p>
            <a:pPr marL="285750" indent="-285750">
              <a:lnSpc>
                <a:spcPts val="3100"/>
              </a:lnSpc>
              <a:buSzPct val="100000"/>
              <a:buFont typeface="Wingdings" panose="05000000000000000000" pitchFamily="2" charset="2"/>
              <a:buChar char="Ø"/>
            </a:pPr>
            <a:endParaRPr lang="en-US" sz="1600">
              <a:latin typeface="Times New Roman" panose="02020603050405020304" pitchFamily="18" charset="0"/>
              <a:cs typeface="Times New Roman" panose="02020603050405020304" pitchFamily="18" charset="0"/>
            </a:endParaRPr>
          </a:p>
          <a:p>
            <a:pPr marL="285750" indent="-285750" algn="l">
              <a:lnSpc>
                <a:spcPts val="3100"/>
              </a:lnSpc>
              <a:buSzPct val="100000"/>
              <a:buFont typeface="Wingdings" panose="05000000000000000000" pitchFamily="2" charset="2"/>
              <a:buChar char="Ø"/>
            </a:pPr>
            <a:endParaRPr lang="en-US" sz="1600" dirty="0">
              <a:latin typeface="Times New Roman" panose="02020603050405020304" pitchFamily="18" charset="0"/>
              <a:cs typeface="Times New Roman" panose="02020603050405020304" pitchFamily="18" charset="0"/>
            </a:endParaRPr>
          </a:p>
        </p:txBody>
      </p:sp>
      <p:sp>
        <p:nvSpPr>
          <p:cNvPr id="51" name="Text 7">
            <a:extLst>
              <a:ext uri="{FF2B5EF4-FFF2-40B4-BE49-F238E27FC236}">
                <a16:creationId xmlns:a16="http://schemas.microsoft.com/office/drawing/2014/main" id="{DE7D9F4B-ABD0-418E-8C3C-87E2EEF79162}"/>
              </a:ext>
            </a:extLst>
          </p:cNvPr>
          <p:cNvSpPr/>
          <p:nvPr/>
        </p:nvSpPr>
        <p:spPr>
          <a:xfrm>
            <a:off x="8061961" y="4725533"/>
            <a:ext cx="3324955" cy="392809"/>
          </a:xfrm>
          <a:prstGeom prst="rect">
            <a:avLst/>
          </a:prstGeom>
          <a:noFill/>
          <a:ln/>
        </p:spPr>
        <p:txBody>
          <a:bodyPr wrap="none" lIns="0" tIns="0" rIns="0" bIns="0" rtlCol="0" anchor="t"/>
          <a:lstStyle/>
          <a:p>
            <a:pPr marL="457200" indent="-457200" algn="ctr">
              <a:lnSpc>
                <a:spcPts val="2300"/>
              </a:lnSpc>
              <a:buFont typeface="Wingdings" panose="05000000000000000000" pitchFamily="2" charset="2"/>
              <a:buChar char="v"/>
            </a:pPr>
            <a:r>
              <a:rPr lang="en-US" sz="3200" b="1">
                <a:ln>
                  <a:solidFill>
                    <a:schemeClr val="accent1">
                      <a:lumMod val="75000"/>
                    </a:schemeClr>
                  </a:solidFill>
                </a:ln>
                <a:solidFill>
                  <a:schemeClr val="accent1">
                    <a:lumMod val="60000"/>
                    <a:lumOff val="40000"/>
                  </a:schemeClr>
                </a:solidFill>
                <a:latin typeface="Times New Roman" panose="02020603050405020304" pitchFamily="18" charset="0"/>
                <a:cs typeface="Times New Roman" panose="02020603050405020304" pitchFamily="18" charset="0"/>
              </a:rPr>
              <a:t>Cải thiện tương lai</a:t>
            </a:r>
          </a:p>
        </p:txBody>
      </p:sp>
      <p:sp>
        <p:nvSpPr>
          <p:cNvPr id="52" name="Text 7">
            <a:extLst>
              <a:ext uri="{FF2B5EF4-FFF2-40B4-BE49-F238E27FC236}">
                <a16:creationId xmlns:a16="http://schemas.microsoft.com/office/drawing/2014/main" id="{DB7AD486-E089-42C7-96B8-42F9F15AD7D0}"/>
              </a:ext>
            </a:extLst>
          </p:cNvPr>
          <p:cNvSpPr/>
          <p:nvPr/>
        </p:nvSpPr>
        <p:spPr>
          <a:xfrm>
            <a:off x="3975447" y="4718255"/>
            <a:ext cx="3324955" cy="392809"/>
          </a:xfrm>
          <a:prstGeom prst="rect">
            <a:avLst/>
          </a:prstGeom>
          <a:noFill/>
          <a:ln/>
        </p:spPr>
        <p:txBody>
          <a:bodyPr wrap="none" lIns="0" tIns="0" rIns="0" bIns="0" rtlCol="0" anchor="t"/>
          <a:lstStyle/>
          <a:p>
            <a:pPr marL="457200" indent="-457200" algn="ctr">
              <a:lnSpc>
                <a:spcPts val="2300"/>
              </a:lnSpc>
              <a:buFont typeface="Wingdings" panose="05000000000000000000" pitchFamily="2" charset="2"/>
              <a:buChar char="v"/>
            </a:pPr>
            <a:r>
              <a:rPr lang="en-US" sz="3200" b="1">
                <a:ln>
                  <a:solidFill>
                    <a:schemeClr val="accent1">
                      <a:lumMod val="75000"/>
                    </a:schemeClr>
                  </a:solidFill>
                </a:ln>
                <a:solidFill>
                  <a:schemeClr val="accent1">
                    <a:lumMod val="60000"/>
                    <a:lumOff val="40000"/>
                  </a:schemeClr>
                </a:solidFill>
                <a:latin typeface="Times New Roman" panose="02020603050405020304" pitchFamily="18" charset="0"/>
                <a:cs typeface="Times New Roman" panose="02020603050405020304" pitchFamily="18" charset="0"/>
              </a:rPr>
              <a:t>Thách thức</a:t>
            </a:r>
          </a:p>
        </p:txBody>
      </p:sp>
      <p:sp>
        <p:nvSpPr>
          <p:cNvPr id="53" name="Text 7">
            <a:extLst>
              <a:ext uri="{FF2B5EF4-FFF2-40B4-BE49-F238E27FC236}">
                <a16:creationId xmlns:a16="http://schemas.microsoft.com/office/drawing/2014/main" id="{BED4C3DA-F545-4FC8-B802-C34F2B6E6C53}"/>
              </a:ext>
            </a:extLst>
          </p:cNvPr>
          <p:cNvSpPr/>
          <p:nvPr/>
        </p:nvSpPr>
        <p:spPr>
          <a:xfrm>
            <a:off x="913671" y="4718255"/>
            <a:ext cx="2053697" cy="392809"/>
          </a:xfrm>
          <a:prstGeom prst="rect">
            <a:avLst/>
          </a:prstGeom>
          <a:noFill/>
          <a:ln/>
        </p:spPr>
        <p:txBody>
          <a:bodyPr wrap="none" lIns="0" tIns="0" rIns="0" bIns="0" rtlCol="0" anchor="t"/>
          <a:lstStyle/>
          <a:p>
            <a:pPr marL="457200" indent="-457200" algn="ctr">
              <a:lnSpc>
                <a:spcPts val="2300"/>
              </a:lnSpc>
              <a:buFont typeface="Wingdings" panose="05000000000000000000" pitchFamily="2" charset="2"/>
              <a:buChar char="v"/>
            </a:pPr>
            <a:r>
              <a:rPr lang="en-US" sz="3200" b="1">
                <a:ln>
                  <a:solidFill>
                    <a:schemeClr val="accent1">
                      <a:lumMod val="75000"/>
                    </a:schemeClr>
                  </a:solidFill>
                </a:ln>
                <a:solidFill>
                  <a:schemeClr val="accent1">
                    <a:lumMod val="60000"/>
                    <a:lumOff val="40000"/>
                  </a:schemeClr>
                </a:solidFill>
                <a:latin typeface="Times New Roman" panose="02020603050405020304" pitchFamily="18" charset="0"/>
                <a:cs typeface="Times New Roman" panose="02020603050405020304" pitchFamily="18" charset="0"/>
              </a:rPr>
              <a:t>Ưu điểm</a:t>
            </a:r>
          </a:p>
        </p:txBody>
      </p:sp>
    </p:spTree>
    <p:extLst>
      <p:ext uri="{BB962C8B-B14F-4D97-AF65-F5344CB8AC3E}">
        <p14:creationId xmlns:p14="http://schemas.microsoft.com/office/powerpoint/2010/main" val="16402585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randombar(horizontal)">
                                      <p:cBhvr>
                                        <p:cTn id="12" dur="500"/>
                                        <p:tgtEl>
                                          <p:spTgt spid="35"/>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randombar(horizontal)">
                                      <p:cBhvr>
                                        <p:cTn id="15" dur="500"/>
                                        <p:tgtEl>
                                          <p:spTgt spid="38"/>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randombar(horizontal)">
                                      <p:cBhvr>
                                        <p:cTn id="18" dur="500"/>
                                        <p:tgtEl>
                                          <p:spTgt spid="41"/>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randombar(horizontal)">
                                      <p:cBhvr>
                                        <p:cTn id="21" dur="500"/>
                                        <p:tgtEl>
                                          <p:spTgt spid="51"/>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randombar(horizontal)">
                                      <p:cBhvr>
                                        <p:cTn id="24" dur="500"/>
                                        <p:tgtEl>
                                          <p:spTgt spid="52"/>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randombar(horizontal)">
                                      <p:cBhvr>
                                        <p:cTn id="2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5" grpId="0" animBg="1"/>
      <p:bldP spid="38" grpId="0" animBg="1"/>
      <p:bldP spid="41" grpId="0" animBg="1"/>
      <p:bldP spid="51" grpId="0" animBg="1"/>
      <p:bldP spid="52" grpId="0" animBg="1"/>
      <p:bldP spid="5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ội dung đoạn văn bản của bạn (1)">
            <a:hlinkClick r:id="" action="ppaction://media"/>
            <a:extLst>
              <a:ext uri="{FF2B5EF4-FFF2-40B4-BE49-F238E27FC236}">
                <a16:creationId xmlns:a16="http://schemas.microsoft.com/office/drawing/2014/main" id="{29763483-FB64-4601-B247-898927D8BDC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56363921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45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FF762F-93C8-4355-BB10-4176F85A61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545" y="3491006"/>
            <a:ext cx="1721236" cy="1867360"/>
          </a:xfrm>
          <a:prstGeom prst="rect">
            <a:avLst/>
          </a:prstGeom>
        </p:spPr>
      </p:pic>
      <p:pic>
        <p:nvPicPr>
          <p:cNvPr id="7" name="Picture 6">
            <a:extLst>
              <a:ext uri="{FF2B5EF4-FFF2-40B4-BE49-F238E27FC236}">
                <a16:creationId xmlns:a16="http://schemas.microsoft.com/office/drawing/2014/main" id="{A03792BB-4751-4C46-9F37-482982A5EE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7876" y="3429000"/>
            <a:ext cx="1721235" cy="1908698"/>
          </a:xfrm>
          <a:prstGeom prst="rect">
            <a:avLst/>
          </a:prstGeom>
        </p:spPr>
      </p:pic>
      <p:pic>
        <p:nvPicPr>
          <p:cNvPr id="9" name="Picture 8">
            <a:extLst>
              <a:ext uri="{FF2B5EF4-FFF2-40B4-BE49-F238E27FC236}">
                <a16:creationId xmlns:a16="http://schemas.microsoft.com/office/drawing/2014/main" id="{62B65A81-E413-49D7-8C65-4B04F97E28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4743" y="3429000"/>
            <a:ext cx="1716723" cy="1908697"/>
          </a:xfrm>
          <a:prstGeom prst="rect">
            <a:avLst/>
          </a:prstGeom>
        </p:spPr>
      </p:pic>
      <p:pic>
        <p:nvPicPr>
          <p:cNvPr id="13" name="Picture 12">
            <a:extLst>
              <a:ext uri="{FF2B5EF4-FFF2-40B4-BE49-F238E27FC236}">
                <a16:creationId xmlns:a16="http://schemas.microsoft.com/office/drawing/2014/main" id="{FD064899-07FB-4AC4-939A-630100D4BA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01453" y="3429000"/>
            <a:ext cx="1575029" cy="1929366"/>
          </a:xfrm>
          <a:prstGeom prst="rect">
            <a:avLst/>
          </a:prstGeom>
        </p:spPr>
      </p:pic>
      <p:sp>
        <p:nvSpPr>
          <p:cNvPr id="14" name="Rectangle 13">
            <a:extLst>
              <a:ext uri="{FF2B5EF4-FFF2-40B4-BE49-F238E27FC236}">
                <a16:creationId xmlns:a16="http://schemas.microsoft.com/office/drawing/2014/main" id="{65FCF230-6C68-4D43-8CF6-16B5EECF7905}"/>
              </a:ext>
            </a:extLst>
          </p:cNvPr>
          <p:cNvSpPr/>
          <p:nvPr/>
        </p:nvSpPr>
        <p:spPr>
          <a:xfrm>
            <a:off x="2528976" y="1269642"/>
            <a:ext cx="7472477" cy="1118586"/>
          </a:xfrm>
          <a:prstGeom prst="rect">
            <a:avLst/>
          </a:prstGeom>
        </p:spPr>
        <p:style>
          <a:lnRef idx="1">
            <a:schemeClr val="accent2"/>
          </a:lnRef>
          <a:fillRef idx="2">
            <a:schemeClr val="accent2"/>
          </a:fillRef>
          <a:effectRef idx="1">
            <a:schemeClr val="accent2"/>
          </a:effectRef>
          <a:fontRef idx="minor">
            <a:schemeClr val="dk1"/>
          </a:fontRef>
        </p:style>
        <p:txBody>
          <a:bodyPr rtlCol="0" anchor="ctr">
            <a:prstTxWarp prst="textChevronInverted">
              <a:avLst/>
            </a:prstTxWarp>
          </a:bodyPr>
          <a:lstStyle/>
          <a:p>
            <a:pPr algn="ctr"/>
            <a:r>
              <a:rPr lang="en-US" sz="400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Thành</a:t>
            </a:r>
            <a:r>
              <a:rPr lang="en-US" sz="400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Viên</a:t>
            </a:r>
            <a:r>
              <a:rPr lang="en-US" sz="400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Nhóm</a:t>
            </a:r>
            <a:r>
              <a:rPr lang="en-US" sz="400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Cánh</a:t>
            </a:r>
            <a:r>
              <a:rPr lang="en-US" sz="400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Én</a:t>
            </a:r>
            <a:r>
              <a:rPr lang="en-US" sz="400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p>
        </p:txBody>
      </p:sp>
      <p:sp>
        <p:nvSpPr>
          <p:cNvPr id="16" name="Footer Placeholder 15">
            <a:extLst>
              <a:ext uri="{FF2B5EF4-FFF2-40B4-BE49-F238E27FC236}">
                <a16:creationId xmlns:a16="http://schemas.microsoft.com/office/drawing/2014/main" id="{34E68749-509D-48FB-9E70-0C49B1D1839A}"/>
              </a:ext>
            </a:extLst>
          </p:cNvPr>
          <p:cNvSpPr>
            <a:spLocks noGrp="1"/>
          </p:cNvSpPr>
          <p:nvPr>
            <p:ph type="ftr" sz="quarter" idx="11"/>
          </p:nvPr>
        </p:nvSpPr>
        <p:spPr>
          <a:xfrm>
            <a:off x="-1" y="6081203"/>
            <a:ext cx="2991776" cy="776796"/>
          </a:xfrm>
        </p:spPr>
        <p:txBody>
          <a:bodyPr/>
          <a:lstStyle/>
          <a:p>
            <a:r>
              <a:rPr lang="en-US" sz="1600" err="1">
                <a:solidFill>
                  <a:schemeClr val="accent2">
                    <a:lumMod val="60000"/>
                    <a:lumOff val="40000"/>
                  </a:schemeClr>
                </a:solidFill>
                <a:latin typeface="Times New Roman" panose="02020603050405020304" pitchFamily="18" charset="0"/>
                <a:cs typeface="Times New Roman" panose="02020603050405020304" pitchFamily="18" charset="0"/>
              </a:rPr>
              <a:t>Nhóm</a:t>
            </a:r>
            <a:r>
              <a:rPr lang="en-US" sz="1600">
                <a:solidFill>
                  <a:schemeClr val="accent2">
                    <a:lumMod val="60000"/>
                    <a:lumOff val="40000"/>
                  </a:schemeClr>
                </a:solidFill>
                <a:latin typeface="Times New Roman" panose="02020603050405020304" pitchFamily="18" charset="0"/>
                <a:cs typeface="Times New Roman" panose="02020603050405020304" pitchFamily="18" charset="0"/>
              </a:rPr>
              <a:t> </a:t>
            </a:r>
            <a:r>
              <a:rPr lang="en-US" sz="1600" err="1">
                <a:solidFill>
                  <a:schemeClr val="accent2">
                    <a:lumMod val="60000"/>
                    <a:lumOff val="40000"/>
                  </a:schemeClr>
                </a:solidFill>
                <a:latin typeface="Times New Roman" panose="02020603050405020304" pitchFamily="18" charset="0"/>
                <a:cs typeface="Times New Roman" panose="02020603050405020304" pitchFamily="18" charset="0"/>
              </a:rPr>
              <a:t>Cánh</a:t>
            </a:r>
            <a:r>
              <a:rPr lang="en-US" sz="1600">
                <a:solidFill>
                  <a:schemeClr val="accent2">
                    <a:lumMod val="60000"/>
                    <a:lumOff val="40000"/>
                  </a:schemeClr>
                </a:solidFill>
                <a:latin typeface="Times New Roman" panose="02020603050405020304" pitchFamily="18" charset="0"/>
                <a:cs typeface="Times New Roman" panose="02020603050405020304" pitchFamily="18" charset="0"/>
              </a:rPr>
              <a:t> </a:t>
            </a:r>
            <a:r>
              <a:rPr lang="en-US" sz="1600" err="1">
                <a:solidFill>
                  <a:schemeClr val="accent2">
                    <a:lumMod val="60000"/>
                    <a:lumOff val="40000"/>
                  </a:schemeClr>
                </a:solidFill>
                <a:latin typeface="Times New Roman" panose="02020603050405020304" pitchFamily="18" charset="0"/>
                <a:cs typeface="Times New Roman" panose="02020603050405020304" pitchFamily="18" charset="0"/>
              </a:rPr>
              <a:t>Én</a:t>
            </a:r>
            <a:r>
              <a:rPr lang="en-US" sz="1600">
                <a:solidFill>
                  <a:schemeClr val="accent2">
                    <a:lumMod val="60000"/>
                    <a:lumOff val="40000"/>
                  </a:schemeClr>
                </a:solidFill>
                <a:latin typeface="Times New Roman" panose="02020603050405020304" pitchFamily="18" charset="0"/>
                <a:cs typeface="Times New Roman" panose="02020603050405020304" pitchFamily="18" charset="0"/>
              </a:rPr>
              <a:t> - CĐ TH 22DĐ D</a:t>
            </a:r>
          </a:p>
        </p:txBody>
      </p:sp>
      <p:sp>
        <p:nvSpPr>
          <p:cNvPr id="12" name="TextBox 11">
            <a:extLst>
              <a:ext uri="{FF2B5EF4-FFF2-40B4-BE49-F238E27FC236}">
                <a16:creationId xmlns:a16="http://schemas.microsoft.com/office/drawing/2014/main" id="{BA9A26F1-05E5-490A-B74E-52B589EBBE33}"/>
              </a:ext>
            </a:extLst>
          </p:cNvPr>
          <p:cNvSpPr txBox="1"/>
          <p:nvPr/>
        </p:nvSpPr>
        <p:spPr>
          <a:xfrm>
            <a:off x="966732" y="5509396"/>
            <a:ext cx="372862" cy="400110"/>
          </a:xfrm>
          <a:prstGeom prst="rect">
            <a:avLst/>
          </a:prstGeom>
          <a:noFill/>
        </p:spPr>
        <p:txBody>
          <a:bodyPr wrap="square" rtlCol="0">
            <a:spAutoFit/>
          </a:bodyPr>
          <a:lstStyle/>
          <a:p>
            <a:r>
              <a:rPr lang="en-US" sz="2000">
                <a:ln>
                  <a:solidFill>
                    <a:schemeClr val="accent2">
                      <a:lumMod val="75000"/>
                    </a:schemeClr>
                  </a:solidFill>
                </a:ln>
                <a:solidFill>
                  <a:schemeClr val="accent2">
                    <a:lumMod val="75000"/>
                  </a:schemeClr>
                </a:solidFill>
                <a:latin typeface="Times New Roman" panose="02020603050405020304" pitchFamily="18" charset="0"/>
                <a:cs typeface="Times New Roman" panose="02020603050405020304" pitchFamily="18" charset="0"/>
              </a:rPr>
              <a:t>1</a:t>
            </a:r>
          </a:p>
        </p:txBody>
      </p:sp>
      <p:sp>
        <p:nvSpPr>
          <p:cNvPr id="17" name="TextBox 16">
            <a:extLst>
              <a:ext uri="{FF2B5EF4-FFF2-40B4-BE49-F238E27FC236}">
                <a16:creationId xmlns:a16="http://schemas.microsoft.com/office/drawing/2014/main" id="{64830856-374D-446E-A7F1-AFE07206B71B}"/>
              </a:ext>
            </a:extLst>
          </p:cNvPr>
          <p:cNvSpPr txBox="1"/>
          <p:nvPr/>
        </p:nvSpPr>
        <p:spPr>
          <a:xfrm>
            <a:off x="5909569" y="5474995"/>
            <a:ext cx="372862" cy="400110"/>
          </a:xfrm>
          <a:prstGeom prst="rect">
            <a:avLst/>
          </a:prstGeom>
          <a:noFill/>
        </p:spPr>
        <p:txBody>
          <a:bodyPr wrap="square" rtlCol="0">
            <a:spAutoFit/>
          </a:bodyPr>
          <a:lstStyle/>
          <a:p>
            <a:r>
              <a:rPr lang="en-US" sz="2000">
                <a:ln>
                  <a:solidFill>
                    <a:schemeClr val="accent2">
                      <a:lumMod val="75000"/>
                    </a:schemeClr>
                  </a:solidFill>
                </a:ln>
                <a:solidFill>
                  <a:schemeClr val="accent2">
                    <a:lumMod val="75000"/>
                  </a:schemeClr>
                </a:solidFill>
                <a:latin typeface="Times New Roman" panose="02020603050405020304" pitchFamily="18" charset="0"/>
                <a:cs typeface="Times New Roman" panose="02020603050405020304" pitchFamily="18" charset="0"/>
              </a:rPr>
              <a:t>3</a:t>
            </a:r>
          </a:p>
        </p:txBody>
      </p:sp>
      <p:sp>
        <p:nvSpPr>
          <p:cNvPr id="18" name="TextBox 17">
            <a:extLst>
              <a:ext uri="{FF2B5EF4-FFF2-40B4-BE49-F238E27FC236}">
                <a16:creationId xmlns:a16="http://schemas.microsoft.com/office/drawing/2014/main" id="{E39CB38A-B331-46FB-8356-5AD66610E393}"/>
              </a:ext>
            </a:extLst>
          </p:cNvPr>
          <p:cNvSpPr txBox="1"/>
          <p:nvPr/>
        </p:nvSpPr>
        <p:spPr>
          <a:xfrm>
            <a:off x="3382479" y="5509395"/>
            <a:ext cx="372862" cy="400110"/>
          </a:xfrm>
          <a:prstGeom prst="rect">
            <a:avLst/>
          </a:prstGeom>
          <a:noFill/>
        </p:spPr>
        <p:txBody>
          <a:bodyPr wrap="square" rtlCol="0">
            <a:spAutoFit/>
          </a:bodyPr>
          <a:lstStyle/>
          <a:p>
            <a:r>
              <a:rPr lang="en-US" sz="2000">
                <a:ln>
                  <a:solidFill>
                    <a:schemeClr val="accent2">
                      <a:lumMod val="75000"/>
                    </a:schemeClr>
                  </a:solidFill>
                </a:ln>
                <a:solidFill>
                  <a:schemeClr val="accent2">
                    <a:lumMod val="75000"/>
                  </a:schemeClr>
                </a:solidFill>
                <a:latin typeface="Times New Roman" panose="02020603050405020304" pitchFamily="18" charset="0"/>
                <a:cs typeface="Times New Roman" panose="02020603050405020304" pitchFamily="18" charset="0"/>
              </a:rPr>
              <a:t>2</a:t>
            </a:r>
          </a:p>
        </p:txBody>
      </p:sp>
      <p:sp>
        <p:nvSpPr>
          <p:cNvPr id="19" name="TextBox 18">
            <a:extLst>
              <a:ext uri="{FF2B5EF4-FFF2-40B4-BE49-F238E27FC236}">
                <a16:creationId xmlns:a16="http://schemas.microsoft.com/office/drawing/2014/main" id="{A1FDE43E-6498-4D5C-AE16-DBBA61A9822E}"/>
              </a:ext>
            </a:extLst>
          </p:cNvPr>
          <p:cNvSpPr txBox="1"/>
          <p:nvPr/>
        </p:nvSpPr>
        <p:spPr>
          <a:xfrm>
            <a:off x="8325316" y="5470862"/>
            <a:ext cx="372862" cy="400110"/>
          </a:xfrm>
          <a:prstGeom prst="rect">
            <a:avLst/>
          </a:prstGeom>
          <a:noFill/>
        </p:spPr>
        <p:txBody>
          <a:bodyPr wrap="square" rtlCol="0">
            <a:spAutoFit/>
          </a:bodyPr>
          <a:lstStyle/>
          <a:p>
            <a:r>
              <a:rPr lang="en-US" sz="2000">
                <a:ln>
                  <a:solidFill>
                    <a:schemeClr val="accent2">
                      <a:lumMod val="75000"/>
                    </a:schemeClr>
                  </a:solidFill>
                </a:ln>
                <a:solidFill>
                  <a:schemeClr val="accent2">
                    <a:lumMod val="75000"/>
                  </a:schemeClr>
                </a:solidFill>
                <a:latin typeface="Times New Roman" panose="02020603050405020304" pitchFamily="18" charset="0"/>
                <a:cs typeface="Times New Roman" panose="02020603050405020304" pitchFamily="18" charset="0"/>
              </a:rPr>
              <a:t>4</a:t>
            </a:r>
          </a:p>
        </p:txBody>
      </p:sp>
      <p:sp>
        <p:nvSpPr>
          <p:cNvPr id="20" name="TextBox 19">
            <a:extLst>
              <a:ext uri="{FF2B5EF4-FFF2-40B4-BE49-F238E27FC236}">
                <a16:creationId xmlns:a16="http://schemas.microsoft.com/office/drawing/2014/main" id="{4B1FE936-ED12-47FF-8770-13386DAB8EBB}"/>
              </a:ext>
            </a:extLst>
          </p:cNvPr>
          <p:cNvSpPr txBox="1"/>
          <p:nvPr/>
        </p:nvSpPr>
        <p:spPr>
          <a:xfrm>
            <a:off x="10852406" y="5470862"/>
            <a:ext cx="372862" cy="400110"/>
          </a:xfrm>
          <a:prstGeom prst="rect">
            <a:avLst/>
          </a:prstGeom>
          <a:noFill/>
        </p:spPr>
        <p:txBody>
          <a:bodyPr wrap="square" rtlCol="0">
            <a:spAutoFit/>
          </a:bodyPr>
          <a:lstStyle/>
          <a:p>
            <a:r>
              <a:rPr lang="en-US" sz="2000">
                <a:ln>
                  <a:solidFill>
                    <a:schemeClr val="accent2">
                      <a:lumMod val="75000"/>
                    </a:schemeClr>
                  </a:solidFill>
                </a:ln>
                <a:solidFill>
                  <a:schemeClr val="accent2">
                    <a:lumMod val="75000"/>
                  </a:schemeClr>
                </a:solidFill>
                <a:latin typeface="Times New Roman" panose="02020603050405020304" pitchFamily="18" charset="0"/>
                <a:cs typeface="Times New Roman" panose="02020603050405020304" pitchFamily="18" charset="0"/>
              </a:rPr>
              <a:t>5</a:t>
            </a:r>
          </a:p>
        </p:txBody>
      </p:sp>
      <p:pic>
        <p:nvPicPr>
          <p:cNvPr id="4" name="Picture 3">
            <a:extLst>
              <a:ext uri="{FF2B5EF4-FFF2-40B4-BE49-F238E27FC236}">
                <a16:creationId xmlns:a16="http://schemas.microsoft.com/office/drawing/2014/main" id="{B88123AC-A953-4179-9DD6-1CB24087BB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90269" y="3423837"/>
            <a:ext cx="1482380" cy="1979142"/>
          </a:xfrm>
          <a:prstGeom prst="rect">
            <a:avLst/>
          </a:prstGeom>
        </p:spPr>
      </p:pic>
    </p:spTree>
    <p:extLst>
      <p:ext uri="{BB962C8B-B14F-4D97-AF65-F5344CB8AC3E}">
        <p14:creationId xmlns:p14="http://schemas.microsoft.com/office/powerpoint/2010/main" val="372129491"/>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in)">
                                      <p:cBhvr>
                                        <p:cTn id="7" dur="2000"/>
                                        <p:tgtEl>
                                          <p:spTgt spid="14"/>
                                        </p:tgtEl>
                                      </p:cBhvr>
                                    </p:animEffect>
                                  </p:childTnLst>
                                </p:cTn>
                              </p:par>
                              <p:par>
                                <p:cTn id="8" presetID="6" presetClass="entr" presetSubtype="16"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2000"/>
                                        <p:tgtEl>
                                          <p:spTgt spid="5"/>
                                        </p:tgtEl>
                                      </p:cBhvr>
                                    </p:animEffect>
                                  </p:childTnLst>
                                </p:cTn>
                              </p:par>
                              <p:par>
                                <p:cTn id="11" presetID="6" presetClass="entr" presetSubtype="16"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ircle(in)">
                                      <p:cBhvr>
                                        <p:cTn id="13" dur="2000"/>
                                        <p:tgtEl>
                                          <p:spTgt spid="7"/>
                                        </p:tgtEl>
                                      </p:cBhvr>
                                    </p:animEffect>
                                  </p:childTnLst>
                                </p:cTn>
                              </p:par>
                              <p:par>
                                <p:cTn id="14" presetID="6" presetClass="entr" presetSubtype="16"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circle(in)">
                                      <p:cBhvr>
                                        <p:cTn id="16" dur="2000"/>
                                        <p:tgtEl>
                                          <p:spTgt spid="9"/>
                                        </p:tgtEl>
                                      </p:cBhvr>
                                    </p:animEffect>
                                  </p:childTnLst>
                                </p:cTn>
                              </p:par>
                              <p:par>
                                <p:cTn id="17" presetID="6" presetClass="entr" presetSubtype="16"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circle(in)">
                                      <p:cBhvr>
                                        <p:cTn id="19" dur="2000"/>
                                        <p:tgtEl>
                                          <p:spTgt spid="13"/>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circle(in)">
                                      <p:cBhvr>
                                        <p:cTn id="22" dur="2000"/>
                                        <p:tgtEl>
                                          <p:spTgt spid="12"/>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circle(in)">
                                      <p:cBhvr>
                                        <p:cTn id="25" dur="2000"/>
                                        <p:tgtEl>
                                          <p:spTgt spid="17"/>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circle(in)">
                                      <p:cBhvr>
                                        <p:cTn id="28" dur="2000"/>
                                        <p:tgtEl>
                                          <p:spTgt spid="18"/>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circle(in)">
                                      <p:cBhvr>
                                        <p:cTn id="31" dur="2000"/>
                                        <p:tgtEl>
                                          <p:spTgt spid="19"/>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circle(in)">
                                      <p:cBhvr>
                                        <p:cTn id="34" dur="2000"/>
                                        <p:tgtEl>
                                          <p:spTgt spid="20"/>
                                        </p:tgtEl>
                                      </p:cBhvr>
                                    </p:animEffect>
                                  </p:childTnLst>
                                </p:cTn>
                              </p:par>
                              <p:par>
                                <p:cTn id="35" presetID="6" presetClass="entr" presetSubtype="16"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circle(in)">
                                      <p:cBhvr>
                                        <p:cTn id="3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p:bldP spid="17" grpId="0"/>
      <p:bldP spid="18" grpId="0"/>
      <p:bldP spid="19" grpId="0"/>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FF762F-93C8-4355-BB10-4176F85A61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443" y="749392"/>
            <a:ext cx="3089848" cy="3226246"/>
          </a:xfrm>
          <a:prstGeom prst="rect">
            <a:avLst/>
          </a:prstGeom>
        </p:spPr>
      </p:pic>
      <p:pic>
        <p:nvPicPr>
          <p:cNvPr id="7" name="Picture 6">
            <a:extLst>
              <a:ext uri="{FF2B5EF4-FFF2-40B4-BE49-F238E27FC236}">
                <a16:creationId xmlns:a16="http://schemas.microsoft.com/office/drawing/2014/main" id="{A03792BB-4751-4C46-9F37-482982A5EE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5880" y="4713315"/>
            <a:ext cx="1258254" cy="1395293"/>
          </a:xfrm>
          <a:prstGeom prst="rect">
            <a:avLst/>
          </a:prstGeom>
        </p:spPr>
      </p:pic>
      <p:pic>
        <p:nvPicPr>
          <p:cNvPr id="9" name="Picture 8">
            <a:extLst>
              <a:ext uri="{FF2B5EF4-FFF2-40B4-BE49-F238E27FC236}">
                <a16:creationId xmlns:a16="http://schemas.microsoft.com/office/drawing/2014/main" id="{62B65A81-E413-49D7-8C65-4B04F97E28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7841" y="4714066"/>
            <a:ext cx="1407063" cy="1436633"/>
          </a:xfrm>
          <a:prstGeom prst="rect">
            <a:avLst/>
          </a:prstGeom>
        </p:spPr>
      </p:pic>
      <p:pic>
        <p:nvPicPr>
          <p:cNvPr id="13" name="Picture 12">
            <a:extLst>
              <a:ext uri="{FF2B5EF4-FFF2-40B4-BE49-F238E27FC236}">
                <a16:creationId xmlns:a16="http://schemas.microsoft.com/office/drawing/2014/main" id="{FD064899-07FB-4AC4-939A-630100D4BA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39372" y="4713315"/>
            <a:ext cx="1407063" cy="1455979"/>
          </a:xfrm>
          <a:prstGeom prst="rect">
            <a:avLst/>
          </a:prstGeom>
        </p:spPr>
      </p:pic>
      <p:sp>
        <p:nvSpPr>
          <p:cNvPr id="14" name="Rectangle 13">
            <a:extLst>
              <a:ext uri="{FF2B5EF4-FFF2-40B4-BE49-F238E27FC236}">
                <a16:creationId xmlns:a16="http://schemas.microsoft.com/office/drawing/2014/main" id="{65FCF230-6C68-4D43-8CF6-16B5EECF7905}"/>
              </a:ext>
            </a:extLst>
          </p:cNvPr>
          <p:cNvSpPr/>
          <p:nvPr/>
        </p:nvSpPr>
        <p:spPr>
          <a:xfrm>
            <a:off x="4590829" y="820482"/>
            <a:ext cx="4138882" cy="100838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Vương</a:t>
            </a:r>
            <a:r>
              <a:rPr lang="en-US" sz="400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Tâm </a:t>
            </a:r>
            <a:r>
              <a:rPr lang="en-US" sz="160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(Trưởng Nhóm)</a:t>
            </a:r>
            <a:endParaRPr lang="en-US" sz="400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DCCEE780-2781-4DB4-B1E6-FED2624155A7}"/>
              </a:ext>
            </a:extLst>
          </p:cNvPr>
          <p:cNvSpPr/>
          <p:nvPr/>
        </p:nvSpPr>
        <p:spPr>
          <a:xfrm>
            <a:off x="5076283" y="2000484"/>
            <a:ext cx="2662227" cy="10932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MSSV:0306221067</a:t>
            </a:r>
          </a:p>
        </p:txBody>
      </p:sp>
      <p:sp>
        <p:nvSpPr>
          <p:cNvPr id="10" name="Rectangle 9">
            <a:extLst>
              <a:ext uri="{FF2B5EF4-FFF2-40B4-BE49-F238E27FC236}">
                <a16:creationId xmlns:a16="http://schemas.microsoft.com/office/drawing/2014/main" id="{75D5DD6B-2E93-4A72-BC7F-EE96DA573308}"/>
              </a:ext>
            </a:extLst>
          </p:cNvPr>
          <p:cNvSpPr/>
          <p:nvPr/>
        </p:nvSpPr>
        <p:spPr>
          <a:xfrm>
            <a:off x="5779814" y="3251576"/>
            <a:ext cx="2662227" cy="10932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NHIỆM VỤ: NỘI DUNG</a:t>
            </a:r>
          </a:p>
        </p:txBody>
      </p:sp>
      <p:sp>
        <p:nvSpPr>
          <p:cNvPr id="16" name="Footer Placeholder 15">
            <a:extLst>
              <a:ext uri="{FF2B5EF4-FFF2-40B4-BE49-F238E27FC236}">
                <a16:creationId xmlns:a16="http://schemas.microsoft.com/office/drawing/2014/main" id="{E90DB4B4-7C1F-4F7C-AB93-CE111B2FC39A}"/>
              </a:ext>
            </a:extLst>
          </p:cNvPr>
          <p:cNvSpPr txBox="1">
            <a:spLocks/>
          </p:cNvSpPr>
          <p:nvPr/>
        </p:nvSpPr>
        <p:spPr>
          <a:xfrm>
            <a:off x="-1" y="6081203"/>
            <a:ext cx="2991776" cy="776796"/>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a:solidFill>
                  <a:schemeClr val="accent2">
                    <a:lumMod val="60000"/>
                    <a:lumOff val="40000"/>
                  </a:schemeClr>
                </a:solidFill>
                <a:latin typeface="Times New Roman" panose="02020603050405020304" pitchFamily="18" charset="0"/>
                <a:cs typeface="Times New Roman" panose="02020603050405020304" pitchFamily="18" charset="0"/>
              </a:rPr>
              <a:t>Nhóm Cánh Én - CĐ TH 22DĐ D</a:t>
            </a:r>
          </a:p>
        </p:txBody>
      </p:sp>
      <p:sp>
        <p:nvSpPr>
          <p:cNvPr id="17" name="TextBox 16">
            <a:extLst>
              <a:ext uri="{FF2B5EF4-FFF2-40B4-BE49-F238E27FC236}">
                <a16:creationId xmlns:a16="http://schemas.microsoft.com/office/drawing/2014/main" id="{60739F75-AC82-4606-9118-894AF5010CCC}"/>
              </a:ext>
            </a:extLst>
          </p:cNvPr>
          <p:cNvSpPr txBox="1"/>
          <p:nvPr/>
        </p:nvSpPr>
        <p:spPr>
          <a:xfrm>
            <a:off x="1544505" y="3975638"/>
            <a:ext cx="372862" cy="400110"/>
          </a:xfrm>
          <a:prstGeom prst="rect">
            <a:avLst/>
          </a:prstGeom>
          <a:noFill/>
        </p:spPr>
        <p:txBody>
          <a:bodyPr wrap="square" rtlCol="0">
            <a:spAutoFit/>
          </a:bodyPr>
          <a:lstStyle/>
          <a:p>
            <a:r>
              <a:rPr lang="en-US" sz="2000">
                <a:ln>
                  <a:solidFill>
                    <a:schemeClr val="accent2">
                      <a:lumMod val="75000"/>
                    </a:schemeClr>
                  </a:solidFill>
                </a:ln>
                <a:solidFill>
                  <a:schemeClr val="accent2">
                    <a:lumMod val="75000"/>
                  </a:schemeClr>
                </a:solidFill>
                <a:latin typeface="Times New Roman" panose="02020603050405020304" pitchFamily="18" charset="0"/>
                <a:cs typeface="Times New Roman" panose="02020603050405020304" pitchFamily="18" charset="0"/>
              </a:rPr>
              <a:t>1</a:t>
            </a:r>
          </a:p>
        </p:txBody>
      </p:sp>
      <p:pic>
        <p:nvPicPr>
          <p:cNvPr id="15" name="Picture 14">
            <a:extLst>
              <a:ext uri="{FF2B5EF4-FFF2-40B4-BE49-F238E27FC236}">
                <a16:creationId xmlns:a16="http://schemas.microsoft.com/office/drawing/2014/main" id="{5A35AD45-8049-43D5-8DCF-ECFB5B8156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52178" y="4704392"/>
            <a:ext cx="1379726" cy="1455980"/>
          </a:xfrm>
          <a:prstGeom prst="rect">
            <a:avLst/>
          </a:prstGeom>
        </p:spPr>
      </p:pic>
    </p:spTree>
    <p:extLst>
      <p:ext uri="{BB962C8B-B14F-4D97-AF65-F5344CB8AC3E}">
        <p14:creationId xmlns:p14="http://schemas.microsoft.com/office/powerpoint/2010/main" val="2090304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FF762F-93C8-4355-BB10-4176F85A61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8029" y="4713315"/>
            <a:ext cx="1258254" cy="1430034"/>
          </a:xfrm>
          <a:prstGeom prst="rect">
            <a:avLst/>
          </a:prstGeom>
        </p:spPr>
      </p:pic>
      <p:pic>
        <p:nvPicPr>
          <p:cNvPr id="7" name="Picture 6">
            <a:extLst>
              <a:ext uri="{FF2B5EF4-FFF2-40B4-BE49-F238E27FC236}">
                <a16:creationId xmlns:a16="http://schemas.microsoft.com/office/drawing/2014/main" id="{A03792BB-4751-4C46-9F37-482982A5EE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226" y="749392"/>
            <a:ext cx="3014518" cy="3305341"/>
          </a:xfrm>
          <a:prstGeom prst="rect">
            <a:avLst/>
          </a:prstGeom>
        </p:spPr>
      </p:pic>
      <p:pic>
        <p:nvPicPr>
          <p:cNvPr id="9" name="Picture 8">
            <a:extLst>
              <a:ext uri="{FF2B5EF4-FFF2-40B4-BE49-F238E27FC236}">
                <a16:creationId xmlns:a16="http://schemas.microsoft.com/office/drawing/2014/main" id="{62B65A81-E413-49D7-8C65-4B04F97E28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8191" y="4714066"/>
            <a:ext cx="1316713" cy="1436633"/>
          </a:xfrm>
          <a:prstGeom prst="rect">
            <a:avLst/>
          </a:prstGeom>
        </p:spPr>
      </p:pic>
      <p:pic>
        <p:nvPicPr>
          <p:cNvPr id="13" name="Picture 12">
            <a:extLst>
              <a:ext uri="{FF2B5EF4-FFF2-40B4-BE49-F238E27FC236}">
                <a16:creationId xmlns:a16="http://schemas.microsoft.com/office/drawing/2014/main" id="{FD064899-07FB-4AC4-939A-630100D4BA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39372" y="4713315"/>
            <a:ext cx="1407063" cy="1455979"/>
          </a:xfrm>
          <a:prstGeom prst="rect">
            <a:avLst/>
          </a:prstGeom>
        </p:spPr>
      </p:pic>
      <p:sp>
        <p:nvSpPr>
          <p:cNvPr id="14" name="Rectangle 13">
            <a:extLst>
              <a:ext uri="{FF2B5EF4-FFF2-40B4-BE49-F238E27FC236}">
                <a16:creationId xmlns:a16="http://schemas.microsoft.com/office/drawing/2014/main" id="{65FCF230-6C68-4D43-8CF6-16B5EECF7905}"/>
              </a:ext>
            </a:extLst>
          </p:cNvPr>
          <p:cNvSpPr/>
          <p:nvPr/>
        </p:nvSpPr>
        <p:spPr>
          <a:xfrm>
            <a:off x="4480801" y="749392"/>
            <a:ext cx="3478973" cy="109327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Trần Quốc Bảo</a:t>
            </a:r>
          </a:p>
        </p:txBody>
      </p:sp>
      <p:sp>
        <p:nvSpPr>
          <p:cNvPr id="8" name="Rectangle 7">
            <a:extLst>
              <a:ext uri="{FF2B5EF4-FFF2-40B4-BE49-F238E27FC236}">
                <a16:creationId xmlns:a16="http://schemas.microsoft.com/office/drawing/2014/main" id="{DCCEE780-2781-4DB4-B1E6-FED2624155A7}"/>
              </a:ext>
            </a:extLst>
          </p:cNvPr>
          <p:cNvSpPr/>
          <p:nvPr/>
        </p:nvSpPr>
        <p:spPr>
          <a:xfrm>
            <a:off x="5607841" y="2062115"/>
            <a:ext cx="2662227" cy="10932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MSSV:0306221003</a:t>
            </a:r>
          </a:p>
        </p:txBody>
      </p:sp>
      <p:sp>
        <p:nvSpPr>
          <p:cNvPr id="10" name="Rectangle 9">
            <a:extLst>
              <a:ext uri="{FF2B5EF4-FFF2-40B4-BE49-F238E27FC236}">
                <a16:creationId xmlns:a16="http://schemas.microsoft.com/office/drawing/2014/main" id="{75D5DD6B-2E93-4A72-BC7F-EE96DA573308}"/>
              </a:ext>
            </a:extLst>
          </p:cNvPr>
          <p:cNvSpPr/>
          <p:nvPr/>
        </p:nvSpPr>
        <p:spPr>
          <a:xfrm>
            <a:off x="5874059" y="3374838"/>
            <a:ext cx="2662227" cy="10932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NHIỆM VỤ: NỘI DUNG</a:t>
            </a:r>
          </a:p>
        </p:txBody>
      </p:sp>
      <p:sp>
        <p:nvSpPr>
          <p:cNvPr id="16" name="Footer Placeholder 15">
            <a:extLst>
              <a:ext uri="{FF2B5EF4-FFF2-40B4-BE49-F238E27FC236}">
                <a16:creationId xmlns:a16="http://schemas.microsoft.com/office/drawing/2014/main" id="{CA189B15-289A-4D55-A9EC-992D1FA9A373}"/>
              </a:ext>
            </a:extLst>
          </p:cNvPr>
          <p:cNvSpPr txBox="1">
            <a:spLocks/>
          </p:cNvSpPr>
          <p:nvPr/>
        </p:nvSpPr>
        <p:spPr>
          <a:xfrm>
            <a:off x="-1" y="6081203"/>
            <a:ext cx="2991776" cy="776796"/>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a:solidFill>
                  <a:schemeClr val="accent2">
                    <a:lumMod val="60000"/>
                    <a:lumOff val="40000"/>
                  </a:schemeClr>
                </a:solidFill>
                <a:latin typeface="Times New Roman" panose="02020603050405020304" pitchFamily="18" charset="0"/>
                <a:cs typeface="Times New Roman" panose="02020603050405020304" pitchFamily="18" charset="0"/>
              </a:rPr>
              <a:t>Nhóm Cánh Én - CĐ TH 22DĐ D</a:t>
            </a:r>
          </a:p>
        </p:txBody>
      </p:sp>
      <p:sp>
        <p:nvSpPr>
          <p:cNvPr id="17" name="TextBox 16">
            <a:extLst>
              <a:ext uri="{FF2B5EF4-FFF2-40B4-BE49-F238E27FC236}">
                <a16:creationId xmlns:a16="http://schemas.microsoft.com/office/drawing/2014/main" id="{65379DAB-8406-4112-BAE7-89B79647B32D}"/>
              </a:ext>
            </a:extLst>
          </p:cNvPr>
          <p:cNvSpPr txBox="1"/>
          <p:nvPr/>
        </p:nvSpPr>
        <p:spPr>
          <a:xfrm>
            <a:off x="2026054" y="4068004"/>
            <a:ext cx="372862" cy="400110"/>
          </a:xfrm>
          <a:prstGeom prst="rect">
            <a:avLst/>
          </a:prstGeom>
          <a:noFill/>
        </p:spPr>
        <p:txBody>
          <a:bodyPr wrap="square" rtlCol="0">
            <a:spAutoFit/>
          </a:bodyPr>
          <a:lstStyle/>
          <a:p>
            <a:r>
              <a:rPr lang="en-US" sz="2000">
                <a:ln>
                  <a:solidFill>
                    <a:schemeClr val="accent2">
                      <a:lumMod val="75000"/>
                    </a:schemeClr>
                  </a:solidFill>
                </a:ln>
                <a:solidFill>
                  <a:schemeClr val="accent2">
                    <a:lumMod val="75000"/>
                  </a:schemeClr>
                </a:solidFill>
                <a:latin typeface="Times New Roman" panose="02020603050405020304" pitchFamily="18" charset="0"/>
                <a:cs typeface="Times New Roman" panose="02020603050405020304" pitchFamily="18" charset="0"/>
              </a:rPr>
              <a:t>2</a:t>
            </a:r>
          </a:p>
        </p:txBody>
      </p:sp>
      <p:pic>
        <p:nvPicPr>
          <p:cNvPr id="15" name="Picture 14">
            <a:extLst>
              <a:ext uri="{FF2B5EF4-FFF2-40B4-BE49-F238E27FC236}">
                <a16:creationId xmlns:a16="http://schemas.microsoft.com/office/drawing/2014/main" id="{3831F94F-5264-410A-8307-B7FB2242FA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82699" y="4666840"/>
            <a:ext cx="1240003" cy="1502454"/>
          </a:xfrm>
          <a:prstGeom prst="rect">
            <a:avLst/>
          </a:prstGeom>
        </p:spPr>
      </p:pic>
    </p:spTree>
    <p:extLst>
      <p:ext uri="{BB962C8B-B14F-4D97-AF65-F5344CB8AC3E}">
        <p14:creationId xmlns:p14="http://schemas.microsoft.com/office/powerpoint/2010/main" val="2972389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FF762F-93C8-4355-BB10-4176F85A61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8029" y="4713315"/>
            <a:ext cx="1258254" cy="1430034"/>
          </a:xfrm>
          <a:prstGeom prst="rect">
            <a:avLst/>
          </a:prstGeom>
        </p:spPr>
      </p:pic>
      <p:pic>
        <p:nvPicPr>
          <p:cNvPr id="7" name="Picture 6">
            <a:extLst>
              <a:ext uri="{FF2B5EF4-FFF2-40B4-BE49-F238E27FC236}">
                <a16:creationId xmlns:a16="http://schemas.microsoft.com/office/drawing/2014/main" id="{A03792BB-4751-4C46-9F37-482982A5EE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0292" y="4713314"/>
            <a:ext cx="1407063" cy="1406247"/>
          </a:xfrm>
          <a:prstGeom prst="rect">
            <a:avLst/>
          </a:prstGeom>
        </p:spPr>
      </p:pic>
      <p:pic>
        <p:nvPicPr>
          <p:cNvPr id="9" name="Picture 8">
            <a:extLst>
              <a:ext uri="{FF2B5EF4-FFF2-40B4-BE49-F238E27FC236}">
                <a16:creationId xmlns:a16="http://schemas.microsoft.com/office/drawing/2014/main" id="{62B65A81-E413-49D7-8C65-4B04F97E28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747" y="749392"/>
            <a:ext cx="3072282" cy="3352091"/>
          </a:xfrm>
          <a:prstGeom prst="rect">
            <a:avLst/>
          </a:prstGeom>
        </p:spPr>
      </p:pic>
      <p:pic>
        <p:nvPicPr>
          <p:cNvPr id="13" name="Picture 12">
            <a:extLst>
              <a:ext uri="{FF2B5EF4-FFF2-40B4-BE49-F238E27FC236}">
                <a16:creationId xmlns:a16="http://schemas.microsoft.com/office/drawing/2014/main" id="{FD064899-07FB-4AC4-939A-630100D4BA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39372" y="4713315"/>
            <a:ext cx="1407063" cy="1455979"/>
          </a:xfrm>
          <a:prstGeom prst="rect">
            <a:avLst/>
          </a:prstGeom>
        </p:spPr>
      </p:pic>
      <p:sp>
        <p:nvSpPr>
          <p:cNvPr id="14" name="Rectangle 13">
            <a:extLst>
              <a:ext uri="{FF2B5EF4-FFF2-40B4-BE49-F238E27FC236}">
                <a16:creationId xmlns:a16="http://schemas.microsoft.com/office/drawing/2014/main" id="{65FCF230-6C68-4D43-8CF6-16B5EECF7905}"/>
              </a:ext>
            </a:extLst>
          </p:cNvPr>
          <p:cNvSpPr/>
          <p:nvPr/>
        </p:nvSpPr>
        <p:spPr>
          <a:xfrm>
            <a:off x="4249982" y="749392"/>
            <a:ext cx="3935230" cy="109327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Hoàng</a:t>
            </a:r>
            <a:r>
              <a:rPr lang="en-US" sz="400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Minh </a:t>
            </a:r>
            <a:r>
              <a:rPr lang="en-US" sz="400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Hiếu</a:t>
            </a:r>
            <a:endParaRPr lang="en-US" sz="400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DCCEE780-2781-4DB4-B1E6-FED2624155A7}"/>
              </a:ext>
            </a:extLst>
          </p:cNvPr>
          <p:cNvSpPr/>
          <p:nvPr/>
        </p:nvSpPr>
        <p:spPr>
          <a:xfrm>
            <a:off x="5634474" y="2062115"/>
            <a:ext cx="2662227" cy="10932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MSSV:0306221020</a:t>
            </a:r>
          </a:p>
        </p:txBody>
      </p:sp>
      <p:sp>
        <p:nvSpPr>
          <p:cNvPr id="10" name="Rectangle 9">
            <a:extLst>
              <a:ext uri="{FF2B5EF4-FFF2-40B4-BE49-F238E27FC236}">
                <a16:creationId xmlns:a16="http://schemas.microsoft.com/office/drawing/2014/main" id="{75D5DD6B-2E93-4A72-BC7F-EE96DA573308}"/>
              </a:ext>
            </a:extLst>
          </p:cNvPr>
          <p:cNvSpPr/>
          <p:nvPr/>
        </p:nvSpPr>
        <p:spPr>
          <a:xfrm>
            <a:off x="5890740" y="3374838"/>
            <a:ext cx="2662227" cy="10932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NHIỆM VỤ: </a:t>
            </a:r>
            <a:r>
              <a:rPr lang="en-US"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Công</a:t>
            </a:r>
            <a:r>
              <a:rPr lang="en-US">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Cụ</a:t>
            </a:r>
            <a:endParaRPr lang="en-US">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6" name="Footer Placeholder 15">
            <a:extLst>
              <a:ext uri="{FF2B5EF4-FFF2-40B4-BE49-F238E27FC236}">
                <a16:creationId xmlns:a16="http://schemas.microsoft.com/office/drawing/2014/main" id="{7C137886-7468-43A3-8BCF-0476AB08AB8D}"/>
              </a:ext>
            </a:extLst>
          </p:cNvPr>
          <p:cNvSpPr txBox="1">
            <a:spLocks/>
          </p:cNvSpPr>
          <p:nvPr/>
        </p:nvSpPr>
        <p:spPr>
          <a:xfrm>
            <a:off x="-1" y="6081203"/>
            <a:ext cx="2991776" cy="776796"/>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a:solidFill>
                  <a:schemeClr val="accent2">
                    <a:lumMod val="60000"/>
                    <a:lumOff val="40000"/>
                  </a:schemeClr>
                </a:solidFill>
                <a:latin typeface="Times New Roman" panose="02020603050405020304" pitchFamily="18" charset="0"/>
                <a:cs typeface="Times New Roman" panose="02020603050405020304" pitchFamily="18" charset="0"/>
              </a:rPr>
              <a:t>Nhóm Cánh Én - CĐ TH 22DĐ D</a:t>
            </a:r>
          </a:p>
        </p:txBody>
      </p:sp>
      <p:sp>
        <p:nvSpPr>
          <p:cNvPr id="17" name="TextBox 16">
            <a:extLst>
              <a:ext uri="{FF2B5EF4-FFF2-40B4-BE49-F238E27FC236}">
                <a16:creationId xmlns:a16="http://schemas.microsoft.com/office/drawing/2014/main" id="{05B9060F-869A-4B00-9927-2B40B306611F}"/>
              </a:ext>
            </a:extLst>
          </p:cNvPr>
          <p:cNvSpPr txBox="1"/>
          <p:nvPr/>
        </p:nvSpPr>
        <p:spPr>
          <a:xfrm>
            <a:off x="1987664" y="4207344"/>
            <a:ext cx="372862" cy="400110"/>
          </a:xfrm>
          <a:prstGeom prst="rect">
            <a:avLst/>
          </a:prstGeom>
          <a:noFill/>
        </p:spPr>
        <p:txBody>
          <a:bodyPr wrap="square" rtlCol="0">
            <a:spAutoFit/>
          </a:bodyPr>
          <a:lstStyle/>
          <a:p>
            <a:r>
              <a:rPr lang="en-US" sz="2000">
                <a:ln>
                  <a:solidFill>
                    <a:schemeClr val="accent2">
                      <a:lumMod val="75000"/>
                    </a:schemeClr>
                  </a:solidFill>
                </a:ln>
                <a:solidFill>
                  <a:schemeClr val="accent2">
                    <a:lumMod val="75000"/>
                  </a:schemeClr>
                </a:solidFill>
                <a:latin typeface="Times New Roman" panose="02020603050405020304" pitchFamily="18" charset="0"/>
                <a:cs typeface="Times New Roman" panose="02020603050405020304" pitchFamily="18" charset="0"/>
              </a:rPr>
              <a:t>3</a:t>
            </a:r>
          </a:p>
        </p:txBody>
      </p:sp>
      <p:pic>
        <p:nvPicPr>
          <p:cNvPr id="15" name="Picture 14">
            <a:extLst>
              <a:ext uri="{FF2B5EF4-FFF2-40B4-BE49-F238E27FC236}">
                <a16:creationId xmlns:a16="http://schemas.microsoft.com/office/drawing/2014/main" id="{F963EFEF-154B-4491-9761-DB4377C781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1364" y="4688447"/>
            <a:ext cx="1258255" cy="1455979"/>
          </a:xfrm>
          <a:prstGeom prst="rect">
            <a:avLst/>
          </a:prstGeom>
        </p:spPr>
      </p:pic>
    </p:spTree>
    <p:extLst>
      <p:ext uri="{BB962C8B-B14F-4D97-AF65-F5344CB8AC3E}">
        <p14:creationId xmlns:p14="http://schemas.microsoft.com/office/powerpoint/2010/main" val="2546511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FF762F-93C8-4355-BB10-4176F85A61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579" y="4687562"/>
            <a:ext cx="1258254" cy="1430034"/>
          </a:xfrm>
          <a:prstGeom prst="rect">
            <a:avLst/>
          </a:prstGeom>
        </p:spPr>
      </p:pic>
      <p:pic>
        <p:nvPicPr>
          <p:cNvPr id="7" name="Picture 6">
            <a:extLst>
              <a:ext uri="{FF2B5EF4-FFF2-40B4-BE49-F238E27FC236}">
                <a16:creationId xmlns:a16="http://schemas.microsoft.com/office/drawing/2014/main" id="{A03792BB-4751-4C46-9F37-482982A5EE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4842" y="4687561"/>
            <a:ext cx="1407063" cy="1406247"/>
          </a:xfrm>
          <a:prstGeom prst="rect">
            <a:avLst/>
          </a:prstGeom>
        </p:spPr>
      </p:pic>
      <p:pic>
        <p:nvPicPr>
          <p:cNvPr id="9" name="Picture 8">
            <a:extLst>
              <a:ext uri="{FF2B5EF4-FFF2-40B4-BE49-F238E27FC236}">
                <a16:creationId xmlns:a16="http://schemas.microsoft.com/office/drawing/2014/main" id="{62B65A81-E413-49D7-8C65-4B04F97E28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4026" y="4706907"/>
            <a:ext cx="1316714" cy="1436634"/>
          </a:xfrm>
          <a:prstGeom prst="rect">
            <a:avLst/>
          </a:prstGeom>
        </p:spPr>
      </p:pic>
      <p:pic>
        <p:nvPicPr>
          <p:cNvPr id="13" name="Picture 12">
            <a:extLst>
              <a:ext uri="{FF2B5EF4-FFF2-40B4-BE49-F238E27FC236}">
                <a16:creationId xmlns:a16="http://schemas.microsoft.com/office/drawing/2014/main" id="{FD064899-07FB-4AC4-939A-630100D4BA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2861" y="4706907"/>
            <a:ext cx="1407063" cy="1455979"/>
          </a:xfrm>
          <a:prstGeom prst="rect">
            <a:avLst/>
          </a:prstGeom>
        </p:spPr>
      </p:pic>
      <p:sp>
        <p:nvSpPr>
          <p:cNvPr id="14" name="Rectangle 13">
            <a:extLst>
              <a:ext uri="{FF2B5EF4-FFF2-40B4-BE49-F238E27FC236}">
                <a16:creationId xmlns:a16="http://schemas.microsoft.com/office/drawing/2014/main" id="{65FCF230-6C68-4D43-8CF6-16B5EECF7905}"/>
              </a:ext>
            </a:extLst>
          </p:cNvPr>
          <p:cNvSpPr/>
          <p:nvPr/>
        </p:nvSpPr>
        <p:spPr>
          <a:xfrm>
            <a:off x="3401061" y="764192"/>
            <a:ext cx="3855331" cy="109327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Mai Quốc </a:t>
            </a:r>
            <a:r>
              <a:rPr lang="en-US" sz="400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Trung</a:t>
            </a:r>
            <a:endParaRPr lang="en-US" sz="400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DCCEE780-2781-4DB4-B1E6-FED2624155A7}"/>
              </a:ext>
            </a:extLst>
          </p:cNvPr>
          <p:cNvSpPr/>
          <p:nvPr/>
        </p:nvSpPr>
        <p:spPr>
          <a:xfrm>
            <a:off x="2846885" y="1998494"/>
            <a:ext cx="2662227" cy="10932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MSSV:0306221087</a:t>
            </a:r>
          </a:p>
        </p:txBody>
      </p:sp>
      <p:sp>
        <p:nvSpPr>
          <p:cNvPr id="10" name="Rectangle 9">
            <a:extLst>
              <a:ext uri="{FF2B5EF4-FFF2-40B4-BE49-F238E27FC236}">
                <a16:creationId xmlns:a16="http://schemas.microsoft.com/office/drawing/2014/main" id="{75D5DD6B-2E93-4A72-BC7F-EE96DA573308}"/>
              </a:ext>
            </a:extLst>
          </p:cNvPr>
          <p:cNvSpPr/>
          <p:nvPr/>
        </p:nvSpPr>
        <p:spPr>
          <a:xfrm>
            <a:off x="2187007" y="3219593"/>
            <a:ext cx="2662227" cy="10932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NHIỆM VỤ: </a:t>
            </a:r>
            <a:r>
              <a:rPr lang="en-US"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Công</a:t>
            </a:r>
            <a:r>
              <a:rPr lang="en-US">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Cụ</a:t>
            </a:r>
            <a:endParaRPr lang="en-US">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6" name="Footer Placeholder 15">
            <a:extLst>
              <a:ext uri="{FF2B5EF4-FFF2-40B4-BE49-F238E27FC236}">
                <a16:creationId xmlns:a16="http://schemas.microsoft.com/office/drawing/2014/main" id="{D14BDC94-E3E7-4BDD-BA0F-240FE2FDA71B}"/>
              </a:ext>
            </a:extLst>
          </p:cNvPr>
          <p:cNvSpPr txBox="1">
            <a:spLocks/>
          </p:cNvSpPr>
          <p:nvPr/>
        </p:nvSpPr>
        <p:spPr>
          <a:xfrm>
            <a:off x="-1" y="6081203"/>
            <a:ext cx="2991776" cy="776796"/>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a:solidFill>
                  <a:schemeClr val="accent2">
                    <a:lumMod val="60000"/>
                    <a:lumOff val="40000"/>
                  </a:schemeClr>
                </a:solidFill>
                <a:latin typeface="Times New Roman" panose="02020603050405020304" pitchFamily="18" charset="0"/>
                <a:cs typeface="Times New Roman" panose="02020603050405020304" pitchFamily="18" charset="0"/>
              </a:rPr>
              <a:t>Nhóm Cánh Én - CĐ TH 22DĐ D</a:t>
            </a:r>
          </a:p>
        </p:txBody>
      </p:sp>
      <p:sp>
        <p:nvSpPr>
          <p:cNvPr id="17" name="TextBox 16">
            <a:extLst>
              <a:ext uri="{FF2B5EF4-FFF2-40B4-BE49-F238E27FC236}">
                <a16:creationId xmlns:a16="http://schemas.microsoft.com/office/drawing/2014/main" id="{04C768E2-C01B-49EF-93C7-7BEA13F37E52}"/>
              </a:ext>
            </a:extLst>
          </p:cNvPr>
          <p:cNvSpPr txBox="1"/>
          <p:nvPr/>
        </p:nvSpPr>
        <p:spPr>
          <a:xfrm>
            <a:off x="9728992" y="4287451"/>
            <a:ext cx="372862" cy="400110"/>
          </a:xfrm>
          <a:prstGeom prst="rect">
            <a:avLst/>
          </a:prstGeom>
          <a:noFill/>
        </p:spPr>
        <p:txBody>
          <a:bodyPr wrap="square" rtlCol="0">
            <a:spAutoFit/>
          </a:bodyPr>
          <a:lstStyle/>
          <a:p>
            <a:r>
              <a:rPr lang="en-US" sz="2000">
                <a:ln>
                  <a:solidFill>
                    <a:schemeClr val="accent2">
                      <a:lumMod val="75000"/>
                    </a:schemeClr>
                  </a:solidFill>
                </a:ln>
                <a:solidFill>
                  <a:schemeClr val="accent2">
                    <a:lumMod val="75000"/>
                  </a:schemeClr>
                </a:solidFill>
                <a:latin typeface="Times New Roman" panose="02020603050405020304" pitchFamily="18" charset="0"/>
                <a:cs typeface="Times New Roman" panose="02020603050405020304" pitchFamily="18" charset="0"/>
              </a:rPr>
              <a:t>4</a:t>
            </a:r>
          </a:p>
        </p:txBody>
      </p:sp>
      <p:pic>
        <p:nvPicPr>
          <p:cNvPr id="15" name="Picture 14">
            <a:extLst>
              <a:ext uri="{FF2B5EF4-FFF2-40B4-BE49-F238E27FC236}">
                <a16:creationId xmlns:a16="http://schemas.microsoft.com/office/drawing/2014/main" id="{12920F22-D042-48D0-BC76-E8D17A7FF3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43800" y="457201"/>
            <a:ext cx="2943245" cy="3806890"/>
          </a:xfrm>
          <a:prstGeom prst="rect">
            <a:avLst/>
          </a:prstGeom>
        </p:spPr>
      </p:pic>
    </p:spTree>
    <p:extLst>
      <p:ext uri="{BB962C8B-B14F-4D97-AF65-F5344CB8AC3E}">
        <p14:creationId xmlns:p14="http://schemas.microsoft.com/office/powerpoint/2010/main" val="11394413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FF762F-93C8-4355-BB10-4176F85A61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579" y="4687562"/>
            <a:ext cx="1258254" cy="1430034"/>
          </a:xfrm>
          <a:prstGeom prst="rect">
            <a:avLst/>
          </a:prstGeom>
        </p:spPr>
      </p:pic>
      <p:pic>
        <p:nvPicPr>
          <p:cNvPr id="7" name="Picture 6">
            <a:extLst>
              <a:ext uri="{FF2B5EF4-FFF2-40B4-BE49-F238E27FC236}">
                <a16:creationId xmlns:a16="http://schemas.microsoft.com/office/drawing/2014/main" id="{A03792BB-4751-4C46-9F37-482982A5EE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4842" y="4687561"/>
            <a:ext cx="1407063" cy="1406247"/>
          </a:xfrm>
          <a:prstGeom prst="rect">
            <a:avLst/>
          </a:prstGeom>
        </p:spPr>
      </p:pic>
      <p:pic>
        <p:nvPicPr>
          <p:cNvPr id="9" name="Picture 8">
            <a:extLst>
              <a:ext uri="{FF2B5EF4-FFF2-40B4-BE49-F238E27FC236}">
                <a16:creationId xmlns:a16="http://schemas.microsoft.com/office/drawing/2014/main" id="{62B65A81-E413-49D7-8C65-4B04F97E28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4026" y="4706907"/>
            <a:ext cx="1316714" cy="1436634"/>
          </a:xfrm>
          <a:prstGeom prst="rect">
            <a:avLst/>
          </a:prstGeom>
        </p:spPr>
      </p:pic>
      <p:pic>
        <p:nvPicPr>
          <p:cNvPr id="13" name="Picture 12">
            <a:extLst>
              <a:ext uri="{FF2B5EF4-FFF2-40B4-BE49-F238E27FC236}">
                <a16:creationId xmlns:a16="http://schemas.microsoft.com/office/drawing/2014/main" id="{FD064899-07FB-4AC4-939A-630100D4BA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8882" y="739778"/>
            <a:ext cx="3357669" cy="3621377"/>
          </a:xfrm>
          <a:prstGeom prst="rect">
            <a:avLst/>
          </a:prstGeom>
        </p:spPr>
      </p:pic>
      <p:sp>
        <p:nvSpPr>
          <p:cNvPr id="14" name="Rectangle 13">
            <a:extLst>
              <a:ext uri="{FF2B5EF4-FFF2-40B4-BE49-F238E27FC236}">
                <a16:creationId xmlns:a16="http://schemas.microsoft.com/office/drawing/2014/main" id="{65FCF230-6C68-4D43-8CF6-16B5EECF7905}"/>
              </a:ext>
            </a:extLst>
          </p:cNvPr>
          <p:cNvSpPr/>
          <p:nvPr/>
        </p:nvSpPr>
        <p:spPr>
          <a:xfrm>
            <a:off x="3401061" y="764192"/>
            <a:ext cx="3855331" cy="109327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Trần </a:t>
            </a:r>
            <a:r>
              <a:rPr lang="en-US" sz="400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Hoàng</a:t>
            </a:r>
            <a:r>
              <a:rPr lang="en-US" sz="400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Tiến</a:t>
            </a:r>
            <a:endParaRPr lang="en-US" sz="400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DCCEE780-2781-4DB4-B1E6-FED2624155A7}"/>
              </a:ext>
            </a:extLst>
          </p:cNvPr>
          <p:cNvSpPr/>
          <p:nvPr/>
        </p:nvSpPr>
        <p:spPr>
          <a:xfrm>
            <a:off x="2846885" y="1998494"/>
            <a:ext cx="2662227" cy="10932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MSSV:0306221080</a:t>
            </a:r>
          </a:p>
        </p:txBody>
      </p:sp>
      <p:sp>
        <p:nvSpPr>
          <p:cNvPr id="10" name="Rectangle 9">
            <a:extLst>
              <a:ext uri="{FF2B5EF4-FFF2-40B4-BE49-F238E27FC236}">
                <a16:creationId xmlns:a16="http://schemas.microsoft.com/office/drawing/2014/main" id="{75D5DD6B-2E93-4A72-BC7F-EE96DA573308}"/>
              </a:ext>
            </a:extLst>
          </p:cNvPr>
          <p:cNvSpPr/>
          <p:nvPr/>
        </p:nvSpPr>
        <p:spPr>
          <a:xfrm>
            <a:off x="2187007" y="3219593"/>
            <a:ext cx="2662227" cy="10932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NHIỆM VỤ: </a:t>
            </a:r>
            <a:r>
              <a:rPr lang="en-US"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Công</a:t>
            </a:r>
            <a:r>
              <a:rPr lang="en-US">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Cụ</a:t>
            </a:r>
            <a:endParaRPr lang="en-US">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6" name="Footer Placeholder 15">
            <a:extLst>
              <a:ext uri="{FF2B5EF4-FFF2-40B4-BE49-F238E27FC236}">
                <a16:creationId xmlns:a16="http://schemas.microsoft.com/office/drawing/2014/main" id="{4F226086-1D08-4AF2-8795-5524A88C7718}"/>
              </a:ext>
            </a:extLst>
          </p:cNvPr>
          <p:cNvSpPr txBox="1">
            <a:spLocks/>
          </p:cNvSpPr>
          <p:nvPr/>
        </p:nvSpPr>
        <p:spPr>
          <a:xfrm>
            <a:off x="-1" y="6081203"/>
            <a:ext cx="2991776" cy="776796"/>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a:solidFill>
                  <a:schemeClr val="accent2">
                    <a:lumMod val="60000"/>
                    <a:lumOff val="40000"/>
                  </a:schemeClr>
                </a:solidFill>
                <a:latin typeface="Times New Roman" panose="02020603050405020304" pitchFamily="18" charset="0"/>
                <a:cs typeface="Times New Roman" panose="02020603050405020304" pitchFamily="18" charset="0"/>
              </a:rPr>
              <a:t>Nhóm Cánh Én - CĐ TH 22DĐ D</a:t>
            </a:r>
          </a:p>
        </p:txBody>
      </p:sp>
      <p:sp>
        <p:nvSpPr>
          <p:cNvPr id="17" name="TextBox 16">
            <a:extLst>
              <a:ext uri="{FF2B5EF4-FFF2-40B4-BE49-F238E27FC236}">
                <a16:creationId xmlns:a16="http://schemas.microsoft.com/office/drawing/2014/main" id="{244D1C1E-4C06-4942-814F-88F58C3D32A8}"/>
              </a:ext>
            </a:extLst>
          </p:cNvPr>
          <p:cNvSpPr txBox="1"/>
          <p:nvPr/>
        </p:nvSpPr>
        <p:spPr>
          <a:xfrm>
            <a:off x="9687158" y="4361155"/>
            <a:ext cx="372862" cy="400110"/>
          </a:xfrm>
          <a:prstGeom prst="rect">
            <a:avLst/>
          </a:prstGeom>
          <a:noFill/>
        </p:spPr>
        <p:txBody>
          <a:bodyPr wrap="square" rtlCol="0">
            <a:spAutoFit/>
          </a:bodyPr>
          <a:lstStyle/>
          <a:p>
            <a:r>
              <a:rPr lang="en-US" sz="2000">
                <a:ln>
                  <a:solidFill>
                    <a:schemeClr val="accent2">
                      <a:lumMod val="75000"/>
                    </a:schemeClr>
                  </a:solidFill>
                </a:ln>
                <a:solidFill>
                  <a:schemeClr val="accent2">
                    <a:lumMod val="75000"/>
                  </a:schemeClr>
                </a:solidFill>
                <a:latin typeface="Times New Roman" panose="02020603050405020304" pitchFamily="18" charset="0"/>
                <a:cs typeface="Times New Roman" panose="02020603050405020304" pitchFamily="18" charset="0"/>
              </a:rPr>
              <a:t>5</a:t>
            </a:r>
          </a:p>
        </p:txBody>
      </p:sp>
      <p:pic>
        <p:nvPicPr>
          <p:cNvPr id="15" name="Picture 14">
            <a:extLst>
              <a:ext uri="{FF2B5EF4-FFF2-40B4-BE49-F238E27FC236}">
                <a16:creationId xmlns:a16="http://schemas.microsoft.com/office/drawing/2014/main" id="{636C4677-052C-4CF4-A4DD-433887C26C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27264" y="4687562"/>
            <a:ext cx="1258255" cy="1455979"/>
          </a:xfrm>
          <a:prstGeom prst="rect">
            <a:avLst/>
          </a:prstGeom>
        </p:spPr>
      </p:pic>
    </p:spTree>
    <p:extLst>
      <p:ext uri="{BB962C8B-B14F-4D97-AF65-F5344CB8AC3E}">
        <p14:creationId xmlns:p14="http://schemas.microsoft.com/office/powerpoint/2010/main" val="600587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A6B38E0-15AC-49C0-ABC5-ADC43188DDC3}"/>
              </a:ext>
            </a:extLst>
          </p:cNvPr>
          <p:cNvSpPr txBox="1"/>
          <p:nvPr/>
        </p:nvSpPr>
        <p:spPr>
          <a:xfrm>
            <a:off x="1324128" y="562913"/>
            <a:ext cx="9845584" cy="1272143"/>
          </a:xfrm>
          <a:prstGeom prst="rect">
            <a:avLst/>
          </a:prstGeom>
          <a:noFill/>
        </p:spPr>
        <p:txBody>
          <a:bodyPr wrap="square" rtlCol="0">
            <a:spAutoFit/>
          </a:bodyPr>
          <a:lstStyle/>
          <a:p>
            <a:pPr algn="ctr">
              <a:lnSpc>
                <a:spcPts val="4600"/>
              </a:lnSpc>
            </a:pPr>
            <a:r>
              <a:rPr lang="en-US" sz="4400" b="1">
                <a:latin typeface="Times New Roman" panose="02020603050405020304" pitchFamily="18" charset="0"/>
                <a:ea typeface="Unbounded" pitchFamily="34" charset="-122"/>
                <a:cs typeface="Times New Roman" panose="02020603050405020304" pitchFamily="18" charset="0"/>
              </a:rPr>
              <a:t>1. Kiến </a:t>
            </a:r>
            <a:r>
              <a:rPr lang="en-US" sz="4400" b="1" err="1">
                <a:latin typeface="Times New Roman" panose="02020603050405020304" pitchFamily="18" charset="0"/>
                <a:ea typeface="Unbounded" pitchFamily="34" charset="-122"/>
                <a:cs typeface="Times New Roman" panose="02020603050405020304" pitchFamily="18" charset="0"/>
              </a:rPr>
              <a:t>Thức</a:t>
            </a:r>
            <a:r>
              <a:rPr lang="en-US" sz="4400" b="1">
                <a:latin typeface="Times New Roman" panose="02020603050405020304" pitchFamily="18" charset="0"/>
                <a:ea typeface="Unbounded" pitchFamily="34" charset="-122"/>
                <a:cs typeface="Times New Roman" panose="02020603050405020304" pitchFamily="18" charset="0"/>
              </a:rPr>
              <a:t> </a:t>
            </a:r>
            <a:r>
              <a:rPr lang="en-US" sz="4400" b="1" err="1">
                <a:latin typeface="Times New Roman" panose="02020603050405020304" pitchFamily="18" charset="0"/>
                <a:ea typeface="Unbounded" pitchFamily="34" charset="-122"/>
                <a:cs typeface="Times New Roman" panose="02020603050405020304" pitchFamily="18" charset="0"/>
              </a:rPr>
              <a:t>Cơ</a:t>
            </a:r>
            <a:r>
              <a:rPr lang="en-US" sz="4400" b="1">
                <a:latin typeface="Times New Roman" panose="02020603050405020304" pitchFamily="18" charset="0"/>
                <a:ea typeface="Unbounded" pitchFamily="34" charset="-122"/>
                <a:cs typeface="Times New Roman" panose="02020603050405020304" pitchFamily="18" charset="0"/>
              </a:rPr>
              <a:t> </a:t>
            </a:r>
            <a:r>
              <a:rPr lang="en-US" sz="4400" b="1" err="1">
                <a:latin typeface="Times New Roman" panose="02020603050405020304" pitchFamily="18" charset="0"/>
                <a:ea typeface="Unbounded" pitchFamily="34" charset="-122"/>
                <a:cs typeface="Times New Roman" panose="02020603050405020304" pitchFamily="18" charset="0"/>
              </a:rPr>
              <a:t>Bản</a:t>
            </a:r>
            <a:r>
              <a:rPr lang="en-US" sz="4400" b="1">
                <a:latin typeface="Times New Roman" panose="02020603050405020304" pitchFamily="18" charset="0"/>
                <a:ea typeface="Unbounded" pitchFamily="34" charset="-122"/>
                <a:cs typeface="Times New Roman" panose="02020603050405020304" pitchFamily="18" charset="0"/>
              </a:rPr>
              <a:t> </a:t>
            </a:r>
            <a:r>
              <a:rPr lang="en-US" sz="4400" b="1" err="1">
                <a:latin typeface="Times New Roman" panose="02020603050405020304" pitchFamily="18" charset="0"/>
                <a:ea typeface="Unbounded" pitchFamily="34" charset="-122"/>
                <a:cs typeface="Times New Roman" panose="02020603050405020304" pitchFamily="18" charset="0"/>
              </a:rPr>
              <a:t>về</a:t>
            </a:r>
            <a:r>
              <a:rPr lang="en-US" sz="4400" b="1">
                <a:latin typeface="Times New Roman" panose="02020603050405020304" pitchFamily="18" charset="0"/>
                <a:ea typeface="Unbounded" pitchFamily="34" charset="-122"/>
                <a:cs typeface="Times New Roman" panose="02020603050405020304" pitchFamily="18" charset="0"/>
              </a:rPr>
              <a:t> </a:t>
            </a:r>
            <a:r>
              <a:rPr lang="en-US" sz="4400" b="1" err="1">
                <a:latin typeface="Times New Roman" panose="02020603050405020304" pitchFamily="18" charset="0"/>
                <a:ea typeface="Unbounded" pitchFamily="34" charset="-122"/>
                <a:cs typeface="Times New Roman" panose="02020603050405020304" pitchFamily="18" charset="0"/>
              </a:rPr>
              <a:t>Kiểm</a:t>
            </a:r>
            <a:r>
              <a:rPr lang="en-US" sz="4400" b="1">
                <a:latin typeface="Times New Roman" panose="02020603050405020304" pitchFamily="18" charset="0"/>
                <a:ea typeface="Unbounded" pitchFamily="34" charset="-122"/>
                <a:cs typeface="Times New Roman" panose="02020603050405020304" pitchFamily="18" charset="0"/>
              </a:rPr>
              <a:t> </a:t>
            </a:r>
            <a:r>
              <a:rPr lang="en-US" sz="4400" b="1" err="1">
                <a:latin typeface="Times New Roman" panose="02020603050405020304" pitchFamily="18" charset="0"/>
                <a:ea typeface="Unbounded" pitchFamily="34" charset="-122"/>
                <a:cs typeface="Times New Roman" panose="02020603050405020304" pitchFamily="18" charset="0"/>
              </a:rPr>
              <a:t>Thử</a:t>
            </a:r>
            <a:r>
              <a:rPr lang="en-US" sz="4400" b="1">
                <a:latin typeface="Times New Roman" panose="02020603050405020304" pitchFamily="18" charset="0"/>
                <a:ea typeface="Unbounded" pitchFamily="34" charset="-122"/>
                <a:cs typeface="Times New Roman" panose="02020603050405020304" pitchFamily="18" charset="0"/>
              </a:rPr>
              <a:t> </a:t>
            </a:r>
            <a:r>
              <a:rPr lang="en-US" sz="4400" b="1" err="1">
                <a:latin typeface="Times New Roman" panose="02020603050405020304" pitchFamily="18" charset="0"/>
                <a:ea typeface="Unbounded" pitchFamily="34" charset="-122"/>
                <a:cs typeface="Times New Roman" panose="02020603050405020304" pitchFamily="18" charset="0"/>
              </a:rPr>
              <a:t>Phần</a:t>
            </a:r>
            <a:r>
              <a:rPr lang="en-US" sz="4400" b="1">
                <a:latin typeface="Times New Roman" panose="02020603050405020304" pitchFamily="18" charset="0"/>
                <a:ea typeface="Unbounded" pitchFamily="34" charset="-122"/>
                <a:cs typeface="Times New Roman" panose="02020603050405020304" pitchFamily="18" charset="0"/>
              </a:rPr>
              <a:t> </a:t>
            </a:r>
            <a:r>
              <a:rPr lang="en-US" sz="4400" b="1" err="1">
                <a:latin typeface="Times New Roman" panose="02020603050405020304" pitchFamily="18" charset="0"/>
                <a:ea typeface="Unbounded" pitchFamily="34" charset="-122"/>
                <a:cs typeface="Times New Roman" panose="02020603050405020304" pitchFamily="18" charset="0"/>
              </a:rPr>
              <a:t>Mềm</a:t>
            </a:r>
            <a:endParaRPr lang="en-US" sz="4400" b="1">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1686EDE1-345B-458C-BC06-E05E49914845}"/>
              </a:ext>
            </a:extLst>
          </p:cNvPr>
          <p:cNvSpPr/>
          <p:nvPr/>
        </p:nvSpPr>
        <p:spPr>
          <a:xfrm>
            <a:off x="297591" y="2087398"/>
            <a:ext cx="11894409" cy="2935547"/>
          </a:xfrm>
          <a:prstGeom prst="rect">
            <a:avLst/>
          </a:prstGeom>
        </p:spPr>
        <p:txBody>
          <a:bodyPr wrap="square">
            <a:spAutoFit/>
          </a:bodyPr>
          <a:lstStyle/>
          <a:p>
            <a:pPr marL="342900" indent="-342900">
              <a:lnSpc>
                <a:spcPts val="2500"/>
              </a:lnSpc>
              <a:buFont typeface="Wingdings" panose="05000000000000000000" pitchFamily="2" charset="2"/>
              <a:buChar char="ü"/>
            </a:pPr>
            <a:r>
              <a:rPr lang="en-US" sz="2400" err="1">
                <a:latin typeface="Times New Roman" panose="02020603050405020304" pitchFamily="18" charset="0"/>
                <a:ea typeface="Cabin" pitchFamily="34" charset="-122"/>
                <a:cs typeface="Times New Roman" panose="02020603050405020304" pitchFamily="18" charset="0"/>
              </a:rPr>
              <a:t>Kiểm</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thử</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phần</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mềm</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là</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quá</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trình</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đánh</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giá</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chất</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lượng</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và</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tính</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chấp</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nhận</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được</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của</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sản</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phẩm</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nhằm</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phát</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hiện</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lỗi</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và</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đảm</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bảo</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phần</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mềm</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đáp</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ứng</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yêu</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cầu</a:t>
            </a:r>
            <a:r>
              <a:rPr lang="en-US" sz="2400">
                <a:latin typeface="Times New Roman" panose="02020603050405020304" pitchFamily="18" charset="0"/>
                <a:ea typeface="Cabin" pitchFamily="34" charset="-122"/>
                <a:cs typeface="Times New Roman" panose="02020603050405020304" pitchFamily="18" charset="0"/>
              </a:rPr>
              <a:t>.</a:t>
            </a:r>
          </a:p>
          <a:p>
            <a:pPr>
              <a:lnSpc>
                <a:spcPts val="2500"/>
              </a:lnSpc>
            </a:pPr>
            <a:endParaRPr lang="en-US" sz="2400">
              <a:latin typeface="Times New Roman" panose="02020603050405020304" pitchFamily="18" charset="0"/>
              <a:ea typeface="Cabin" pitchFamily="34" charset="-122"/>
              <a:cs typeface="Times New Roman" panose="02020603050405020304" pitchFamily="18" charset="0"/>
            </a:endParaRPr>
          </a:p>
          <a:p>
            <a:pPr marL="342900" indent="-342900">
              <a:lnSpc>
                <a:spcPts val="2500"/>
              </a:lnSpc>
              <a:buFont typeface="Wingdings" panose="05000000000000000000" pitchFamily="2" charset="2"/>
              <a:buChar char="ü"/>
            </a:pP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Các</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khái</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niệm</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quan</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trọng</a:t>
            </a:r>
            <a:r>
              <a:rPr lang="en-US" sz="2400">
                <a:latin typeface="Times New Roman" panose="02020603050405020304" pitchFamily="18" charset="0"/>
                <a:ea typeface="Cabin" pitchFamily="34" charset="-122"/>
                <a:cs typeface="Times New Roman" panose="02020603050405020304" pitchFamily="18" charset="0"/>
              </a:rPr>
              <a:t> bao </a:t>
            </a:r>
            <a:r>
              <a:rPr lang="en-US" sz="2400" err="1">
                <a:latin typeface="Times New Roman" panose="02020603050405020304" pitchFamily="18" charset="0"/>
                <a:ea typeface="Cabin" pitchFamily="34" charset="-122"/>
                <a:cs typeface="Times New Roman" panose="02020603050405020304" pitchFamily="18" charset="0"/>
              </a:rPr>
              <a:t>gồm</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phần</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mềm</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kiểm</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thử</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phần</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mềm</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chất</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lượng</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phần</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mềm</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và</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các</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loại</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lỗi</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như</a:t>
            </a:r>
            <a:r>
              <a:rPr lang="en-US" sz="2400">
                <a:latin typeface="Times New Roman" panose="02020603050405020304" pitchFamily="18" charset="0"/>
                <a:ea typeface="Cabin" pitchFamily="34" charset="-122"/>
                <a:cs typeface="Times New Roman" panose="02020603050405020304" pitchFamily="18" charset="0"/>
              </a:rPr>
              <a:t> Error, Bug, </a:t>
            </a:r>
            <a:r>
              <a:rPr lang="en-US" sz="2400" err="1">
                <a:latin typeface="Times New Roman" panose="02020603050405020304" pitchFamily="18" charset="0"/>
                <a:ea typeface="Cabin" pitchFamily="34" charset="-122"/>
                <a:cs typeface="Times New Roman" panose="02020603050405020304" pitchFamily="18" charset="0"/>
              </a:rPr>
              <a:t>và</a:t>
            </a:r>
            <a:r>
              <a:rPr lang="en-US" sz="2400">
                <a:latin typeface="Times New Roman" panose="02020603050405020304" pitchFamily="18" charset="0"/>
                <a:ea typeface="Cabin" pitchFamily="34" charset="-122"/>
                <a:cs typeface="Times New Roman" panose="02020603050405020304" pitchFamily="18" charset="0"/>
              </a:rPr>
              <a:t> Failure, Incident, test case.</a:t>
            </a:r>
          </a:p>
          <a:p>
            <a:pPr marL="342900" indent="-342900">
              <a:lnSpc>
                <a:spcPts val="2500"/>
              </a:lnSpc>
              <a:buFont typeface="Wingdings" panose="05000000000000000000" pitchFamily="2" charset="2"/>
              <a:buChar char="ü"/>
            </a:pPr>
            <a:endParaRPr lang="en-US" sz="2400">
              <a:latin typeface="Times New Roman" panose="02020603050405020304" pitchFamily="18" charset="0"/>
              <a:ea typeface="Cabin" pitchFamily="34" charset="-122"/>
              <a:cs typeface="Times New Roman" panose="02020603050405020304" pitchFamily="18" charset="0"/>
            </a:endParaRPr>
          </a:p>
          <a:p>
            <a:pPr marL="342900" indent="-342900">
              <a:lnSpc>
                <a:spcPts val="2500"/>
              </a:lnSpc>
              <a:buFont typeface="Wingdings" panose="05000000000000000000" pitchFamily="2" charset="2"/>
              <a:buChar char="ü"/>
            </a:pPr>
            <a:r>
              <a:rPr lang="en-US" sz="2400" err="1">
                <a:latin typeface="Times New Roman" panose="02020603050405020304" pitchFamily="18" charset="0"/>
                <a:ea typeface="Cabin" pitchFamily="34" charset="-122"/>
                <a:cs typeface="Times New Roman" panose="02020603050405020304" pitchFamily="18" charset="0"/>
              </a:rPr>
              <a:t>Quy</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trình</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kiểm</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thử</a:t>
            </a:r>
            <a:r>
              <a:rPr lang="en-US" sz="2400">
                <a:latin typeface="Times New Roman" panose="02020603050405020304" pitchFamily="18" charset="0"/>
                <a:ea typeface="Cabin" pitchFamily="34" charset="-122"/>
                <a:cs typeface="Times New Roman" panose="02020603050405020304" pitchFamily="18" charset="0"/>
              </a:rPr>
              <a:t> bao </a:t>
            </a:r>
            <a:r>
              <a:rPr lang="en-US" sz="2400" err="1">
                <a:latin typeface="Times New Roman" panose="02020603050405020304" pitchFamily="18" charset="0"/>
                <a:ea typeface="Cabin" pitchFamily="34" charset="-122"/>
                <a:cs typeface="Times New Roman" panose="02020603050405020304" pitchFamily="18" charset="0"/>
              </a:rPr>
              <a:t>gồm</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các</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giai</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đoạn</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lập</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kế</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hoạch</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thiết</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kế</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thực</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hiện</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và</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báo</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cáo</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Mỗi</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giai</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đoạn</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đóng</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vai</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trò</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quan</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trọng</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trong</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việc</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đảm</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bảo</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chất</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lượng</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phần</a:t>
            </a:r>
            <a:r>
              <a:rPr lang="en-US" sz="2400">
                <a:latin typeface="Times New Roman" panose="02020603050405020304" pitchFamily="18" charset="0"/>
                <a:ea typeface="Cabin" pitchFamily="34" charset="-122"/>
                <a:cs typeface="Times New Roman" panose="02020603050405020304" pitchFamily="18" charset="0"/>
              </a:rPr>
              <a:t> </a:t>
            </a:r>
            <a:r>
              <a:rPr lang="en-US" sz="2400" err="1">
                <a:latin typeface="Times New Roman" panose="02020603050405020304" pitchFamily="18" charset="0"/>
                <a:ea typeface="Cabin" pitchFamily="34" charset="-122"/>
                <a:cs typeface="Times New Roman" panose="02020603050405020304" pitchFamily="18" charset="0"/>
              </a:rPr>
              <a:t>mềm</a:t>
            </a:r>
            <a:r>
              <a:rPr lang="en-US" sz="2400">
                <a:latin typeface="Times New Roman" panose="02020603050405020304" pitchFamily="18" charset="0"/>
                <a:ea typeface="Cabin" pitchFamily="34" charset="-122"/>
                <a:cs typeface="Times New Roman" panose="02020603050405020304" pitchFamily="18" charset="0"/>
              </a:rPr>
              <a:t>.</a:t>
            </a:r>
            <a:endParaRPr lang="en-US" sz="2400">
              <a:latin typeface="Times New Roman" panose="02020603050405020304" pitchFamily="18" charset="0"/>
              <a:cs typeface="Times New Roman" panose="02020603050405020304" pitchFamily="18" charset="0"/>
            </a:endParaRPr>
          </a:p>
          <a:p>
            <a:pPr marL="285750" indent="-285750">
              <a:lnSpc>
                <a:spcPts val="2500"/>
              </a:lnSpc>
              <a:buFont typeface="Wingdings" panose="05000000000000000000" pitchFamily="2" charset="2"/>
              <a:buChar char="ü"/>
            </a:pPr>
            <a:endParaRPr lang="en-US" sz="1300">
              <a:latin typeface="Arial" panose="020B0604020202020204" pitchFamily="34" charset="0"/>
              <a:cs typeface="Arial" panose="020B0604020202020204" pitchFamily="34" charset="0"/>
            </a:endParaRPr>
          </a:p>
        </p:txBody>
      </p:sp>
      <p:sp>
        <p:nvSpPr>
          <p:cNvPr id="12" name="Footer Placeholder 15">
            <a:extLst>
              <a:ext uri="{FF2B5EF4-FFF2-40B4-BE49-F238E27FC236}">
                <a16:creationId xmlns:a16="http://schemas.microsoft.com/office/drawing/2014/main" id="{9683F257-5A3D-492C-9129-2BE824AF95B9}"/>
              </a:ext>
            </a:extLst>
          </p:cNvPr>
          <p:cNvSpPr>
            <a:spLocks noGrp="1"/>
          </p:cNvSpPr>
          <p:nvPr>
            <p:ph type="ftr" sz="quarter" idx="11"/>
          </p:nvPr>
        </p:nvSpPr>
        <p:spPr>
          <a:xfrm>
            <a:off x="-1" y="6081203"/>
            <a:ext cx="2991776" cy="776796"/>
          </a:xfrm>
        </p:spPr>
        <p:txBody>
          <a:bodyPr/>
          <a:lstStyle/>
          <a:p>
            <a:r>
              <a:rPr lang="en-US" sz="1600" err="1">
                <a:solidFill>
                  <a:schemeClr val="accent2">
                    <a:lumMod val="60000"/>
                    <a:lumOff val="40000"/>
                  </a:schemeClr>
                </a:solidFill>
                <a:latin typeface="Times New Roman" panose="02020603050405020304" pitchFamily="18" charset="0"/>
                <a:cs typeface="Times New Roman" panose="02020603050405020304" pitchFamily="18" charset="0"/>
              </a:rPr>
              <a:t>Nhóm</a:t>
            </a:r>
            <a:r>
              <a:rPr lang="en-US" sz="1600">
                <a:solidFill>
                  <a:schemeClr val="accent2">
                    <a:lumMod val="60000"/>
                    <a:lumOff val="40000"/>
                  </a:schemeClr>
                </a:solidFill>
                <a:latin typeface="Times New Roman" panose="02020603050405020304" pitchFamily="18" charset="0"/>
                <a:cs typeface="Times New Roman" panose="02020603050405020304" pitchFamily="18" charset="0"/>
              </a:rPr>
              <a:t> </a:t>
            </a:r>
            <a:r>
              <a:rPr lang="en-US" sz="1600" err="1">
                <a:solidFill>
                  <a:schemeClr val="accent2">
                    <a:lumMod val="60000"/>
                    <a:lumOff val="40000"/>
                  </a:schemeClr>
                </a:solidFill>
                <a:latin typeface="Times New Roman" panose="02020603050405020304" pitchFamily="18" charset="0"/>
                <a:cs typeface="Times New Roman" panose="02020603050405020304" pitchFamily="18" charset="0"/>
              </a:rPr>
              <a:t>Cánh</a:t>
            </a:r>
            <a:r>
              <a:rPr lang="en-US" sz="1600">
                <a:solidFill>
                  <a:schemeClr val="accent2">
                    <a:lumMod val="60000"/>
                    <a:lumOff val="40000"/>
                  </a:schemeClr>
                </a:solidFill>
                <a:latin typeface="Times New Roman" panose="02020603050405020304" pitchFamily="18" charset="0"/>
                <a:cs typeface="Times New Roman" panose="02020603050405020304" pitchFamily="18" charset="0"/>
              </a:rPr>
              <a:t> </a:t>
            </a:r>
            <a:r>
              <a:rPr lang="en-US" sz="1600" err="1">
                <a:solidFill>
                  <a:schemeClr val="accent2">
                    <a:lumMod val="60000"/>
                    <a:lumOff val="40000"/>
                  </a:schemeClr>
                </a:solidFill>
                <a:latin typeface="Times New Roman" panose="02020603050405020304" pitchFamily="18" charset="0"/>
                <a:cs typeface="Times New Roman" panose="02020603050405020304" pitchFamily="18" charset="0"/>
              </a:rPr>
              <a:t>Én</a:t>
            </a:r>
            <a:r>
              <a:rPr lang="en-US" sz="1600">
                <a:solidFill>
                  <a:schemeClr val="accent2">
                    <a:lumMod val="60000"/>
                    <a:lumOff val="40000"/>
                  </a:schemeClr>
                </a:solidFill>
                <a:latin typeface="Times New Roman" panose="02020603050405020304" pitchFamily="18" charset="0"/>
                <a:cs typeface="Times New Roman" panose="02020603050405020304" pitchFamily="18" charset="0"/>
              </a:rPr>
              <a:t> - CĐ TH 22DĐ D</a:t>
            </a:r>
          </a:p>
        </p:txBody>
      </p:sp>
    </p:spTree>
    <p:extLst>
      <p:ext uri="{BB962C8B-B14F-4D97-AF65-F5344CB8AC3E}">
        <p14:creationId xmlns:p14="http://schemas.microsoft.com/office/powerpoint/2010/main" val="13429995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TM10001114[[fn=Gallery]]</Template>
  <TotalTime>387</TotalTime>
  <Words>2469</Words>
  <Application>Microsoft Office PowerPoint</Application>
  <PresentationFormat>Widescreen</PresentationFormat>
  <Paragraphs>230</Paragraphs>
  <Slides>26</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Gill Sans MT</vt:lpstr>
      <vt:lpstr>Times New Roman</vt:lpstr>
      <vt:lpstr>Unbounded</vt:lpstr>
      <vt:lpstr>Wingdings</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Quốc Bảo Trần</dc:creator>
  <cp:lastModifiedBy>Quốc Bảo Trần</cp:lastModifiedBy>
  <cp:revision>46</cp:revision>
  <dcterms:created xsi:type="dcterms:W3CDTF">2024-10-12T07:12:58Z</dcterms:created>
  <dcterms:modified xsi:type="dcterms:W3CDTF">2024-10-22T03:17:10Z</dcterms:modified>
</cp:coreProperties>
</file>